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4"/>
  </p:sldMasterIdLst>
  <p:notesMasterIdLst>
    <p:notesMasterId r:id="rId12"/>
  </p:notesMasterIdLst>
  <p:sldIdLst>
    <p:sldId id="372" r:id="rId5"/>
    <p:sldId id="371" r:id="rId6"/>
    <p:sldId id="373" r:id="rId7"/>
    <p:sldId id="380" r:id="rId8"/>
    <p:sldId id="382" r:id="rId9"/>
    <p:sldId id="384" r:id="rId10"/>
    <p:sldId id="381" r:id="rId11"/>
  </p:sldIdLst>
  <p:sldSz cx="12192000" cy="6858000"/>
  <p:notesSz cx="6858000" cy="9144000"/>
  <p:custDataLst>
    <p:tags r:id="rId13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E397"/>
    <a:srgbClr val="FFC000"/>
    <a:srgbClr val="000066"/>
    <a:srgbClr val="2869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8911D9E-A158-4D1A-85D5-5E722E39F9D3}" v="1" dt="2024-09-06T07:33:41.52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108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iedemann Rulf" userId="629e2f84-422c-4b98-9812-2db47940f0e0" providerId="ADAL" clId="{8324EEEC-55DF-466A-AFCC-BDD5A769CB1B}"/>
    <pc:docChg chg="undo custSel modSld">
      <pc:chgData name="Friedemann Rulf" userId="629e2f84-422c-4b98-9812-2db47940f0e0" providerId="ADAL" clId="{8324EEEC-55DF-466A-AFCC-BDD5A769CB1B}" dt="2023-08-31T09:43:04.261" v="118" actId="1076"/>
      <pc:docMkLst>
        <pc:docMk/>
      </pc:docMkLst>
      <pc:sldChg chg="modSp mod">
        <pc:chgData name="Friedemann Rulf" userId="629e2f84-422c-4b98-9812-2db47940f0e0" providerId="ADAL" clId="{8324EEEC-55DF-466A-AFCC-BDD5A769CB1B}" dt="2023-08-31T09:36:52.219" v="116" actId="20577"/>
        <pc:sldMkLst>
          <pc:docMk/>
          <pc:sldMk cId="1940299779" sldId="371"/>
        </pc:sldMkLst>
        <pc:spChg chg="mod">
          <ac:chgData name="Friedemann Rulf" userId="629e2f84-422c-4b98-9812-2db47940f0e0" providerId="ADAL" clId="{8324EEEC-55DF-466A-AFCC-BDD5A769CB1B}" dt="2023-08-31T09:36:52.219" v="116" actId="20577"/>
          <ac:spMkLst>
            <pc:docMk/>
            <pc:sldMk cId="1940299779" sldId="371"/>
            <ac:spMk id="3" creationId="{F0A7D58A-5262-4AF1-8639-B317CA9F1F1B}"/>
          </ac:spMkLst>
        </pc:spChg>
      </pc:sldChg>
      <pc:sldChg chg="addSp modSp mod">
        <pc:chgData name="Friedemann Rulf" userId="629e2f84-422c-4b98-9812-2db47940f0e0" providerId="ADAL" clId="{8324EEEC-55DF-466A-AFCC-BDD5A769CB1B}" dt="2023-08-31T09:43:04.261" v="118" actId="1076"/>
        <pc:sldMkLst>
          <pc:docMk/>
          <pc:sldMk cId="95803326" sldId="372"/>
        </pc:sldMkLst>
        <pc:spChg chg="mod">
          <ac:chgData name="Friedemann Rulf" userId="629e2f84-422c-4b98-9812-2db47940f0e0" providerId="ADAL" clId="{8324EEEC-55DF-466A-AFCC-BDD5A769CB1B}" dt="2023-08-31T09:35:04.358" v="3" actId="20577"/>
          <ac:spMkLst>
            <pc:docMk/>
            <pc:sldMk cId="95803326" sldId="372"/>
            <ac:spMk id="3" creationId="{199DEC5A-24ED-4CE2-86DC-C5D46904843D}"/>
          </ac:spMkLst>
        </pc:spChg>
        <pc:picChg chg="add mod">
          <ac:chgData name="Friedemann Rulf" userId="629e2f84-422c-4b98-9812-2db47940f0e0" providerId="ADAL" clId="{8324EEEC-55DF-466A-AFCC-BDD5A769CB1B}" dt="2023-08-31T09:43:04.261" v="118" actId="1076"/>
          <ac:picMkLst>
            <pc:docMk/>
            <pc:sldMk cId="95803326" sldId="372"/>
            <ac:picMk id="5" creationId="{B29D9EC0-FF60-9F1B-B4BC-11B45C46F1EA}"/>
          </ac:picMkLst>
        </pc:picChg>
        <pc:picChg chg="add mod">
          <ac:chgData name="Friedemann Rulf" userId="629e2f84-422c-4b98-9812-2db47940f0e0" providerId="ADAL" clId="{8324EEEC-55DF-466A-AFCC-BDD5A769CB1B}" dt="2023-08-31T09:43:04.261" v="118" actId="1076"/>
          <ac:picMkLst>
            <pc:docMk/>
            <pc:sldMk cId="95803326" sldId="372"/>
            <ac:picMk id="16" creationId="{8C0F35ED-CCE2-4853-6D11-D69659B4148F}"/>
          </ac:picMkLst>
        </pc:picChg>
        <pc:picChg chg="add mod">
          <ac:chgData name="Friedemann Rulf" userId="629e2f84-422c-4b98-9812-2db47940f0e0" providerId="ADAL" clId="{8324EEEC-55DF-466A-AFCC-BDD5A769CB1B}" dt="2023-08-31T09:43:04.261" v="118" actId="1076"/>
          <ac:picMkLst>
            <pc:docMk/>
            <pc:sldMk cId="95803326" sldId="372"/>
            <ac:picMk id="17" creationId="{1C3C487B-5925-DBE3-6781-496C9BDF653F}"/>
          </ac:picMkLst>
        </pc:picChg>
        <pc:picChg chg="add mod">
          <ac:chgData name="Friedemann Rulf" userId="629e2f84-422c-4b98-9812-2db47940f0e0" providerId="ADAL" clId="{8324EEEC-55DF-466A-AFCC-BDD5A769CB1B}" dt="2023-08-31T09:43:04.261" v="118" actId="1076"/>
          <ac:picMkLst>
            <pc:docMk/>
            <pc:sldMk cId="95803326" sldId="372"/>
            <ac:picMk id="18" creationId="{8AD2B1C9-6E4C-ECF9-DD83-564570CE68FE}"/>
          </ac:picMkLst>
        </pc:picChg>
        <pc:picChg chg="add mod">
          <ac:chgData name="Friedemann Rulf" userId="629e2f84-422c-4b98-9812-2db47940f0e0" providerId="ADAL" clId="{8324EEEC-55DF-466A-AFCC-BDD5A769CB1B}" dt="2023-08-31T09:43:04.261" v="118" actId="1076"/>
          <ac:picMkLst>
            <pc:docMk/>
            <pc:sldMk cId="95803326" sldId="372"/>
            <ac:picMk id="19" creationId="{AA52F01F-3968-E91A-63A3-EB7A11883897}"/>
          </ac:picMkLst>
        </pc:picChg>
      </pc:sldChg>
      <pc:sldChg chg="modSp mod">
        <pc:chgData name="Friedemann Rulf" userId="629e2f84-422c-4b98-9812-2db47940f0e0" providerId="ADAL" clId="{8324EEEC-55DF-466A-AFCC-BDD5A769CB1B}" dt="2023-08-31T09:36:45.143" v="112" actId="20577"/>
        <pc:sldMkLst>
          <pc:docMk/>
          <pc:sldMk cId="2981551759" sldId="373"/>
        </pc:sldMkLst>
        <pc:spChg chg="mod">
          <ac:chgData name="Friedemann Rulf" userId="629e2f84-422c-4b98-9812-2db47940f0e0" providerId="ADAL" clId="{8324EEEC-55DF-466A-AFCC-BDD5A769CB1B}" dt="2023-08-31T09:36:45.143" v="112" actId="20577"/>
          <ac:spMkLst>
            <pc:docMk/>
            <pc:sldMk cId="2981551759" sldId="373"/>
            <ac:spMk id="3" creationId="{A0AC5D88-B4B9-400B-B705-A181EFC50A00}"/>
          </ac:spMkLst>
        </pc:spChg>
        <pc:spChg chg="mod">
          <ac:chgData name="Friedemann Rulf" userId="629e2f84-422c-4b98-9812-2db47940f0e0" providerId="ADAL" clId="{8324EEEC-55DF-466A-AFCC-BDD5A769CB1B}" dt="2023-08-31T09:35:18.898" v="5" actId="20577"/>
          <ac:spMkLst>
            <pc:docMk/>
            <pc:sldMk cId="2981551759" sldId="373"/>
            <ac:spMk id="5" creationId="{B43D52D6-B1F4-4492-B765-17E10767219A}"/>
          </ac:spMkLst>
        </pc:spChg>
      </pc:sldChg>
      <pc:sldChg chg="modSp mod">
        <pc:chgData name="Friedemann Rulf" userId="629e2f84-422c-4b98-9812-2db47940f0e0" providerId="ADAL" clId="{8324EEEC-55DF-466A-AFCC-BDD5A769CB1B}" dt="2023-08-31T09:36:39.799" v="108" actId="20577"/>
        <pc:sldMkLst>
          <pc:docMk/>
          <pc:sldMk cId="32399005" sldId="380"/>
        </pc:sldMkLst>
        <pc:spChg chg="mod">
          <ac:chgData name="Friedemann Rulf" userId="629e2f84-422c-4b98-9812-2db47940f0e0" providerId="ADAL" clId="{8324EEEC-55DF-466A-AFCC-BDD5A769CB1B}" dt="2023-08-31T09:36:39.799" v="108" actId="20577"/>
          <ac:spMkLst>
            <pc:docMk/>
            <pc:sldMk cId="32399005" sldId="380"/>
            <ac:spMk id="3" creationId="{773DDAC1-86EA-4620-AFD0-3329F029A58E}"/>
          </ac:spMkLst>
        </pc:spChg>
      </pc:sldChg>
      <pc:sldChg chg="modSp mod">
        <pc:chgData name="Friedemann Rulf" userId="629e2f84-422c-4b98-9812-2db47940f0e0" providerId="ADAL" clId="{8324EEEC-55DF-466A-AFCC-BDD5A769CB1B}" dt="2023-08-31T09:36:22.025" v="96" actId="20577"/>
        <pc:sldMkLst>
          <pc:docMk/>
          <pc:sldMk cId="3870834411" sldId="381"/>
        </pc:sldMkLst>
        <pc:spChg chg="mod">
          <ac:chgData name="Friedemann Rulf" userId="629e2f84-422c-4b98-9812-2db47940f0e0" providerId="ADAL" clId="{8324EEEC-55DF-466A-AFCC-BDD5A769CB1B}" dt="2023-08-31T09:36:22.025" v="96" actId="20577"/>
          <ac:spMkLst>
            <pc:docMk/>
            <pc:sldMk cId="3870834411" sldId="381"/>
            <ac:spMk id="3" creationId="{8266232B-2C86-49C1-AA52-46BE619F5101}"/>
          </ac:spMkLst>
        </pc:spChg>
        <pc:spChg chg="mod">
          <ac:chgData name="Friedemann Rulf" userId="629e2f84-422c-4b98-9812-2db47940f0e0" providerId="ADAL" clId="{8324EEEC-55DF-466A-AFCC-BDD5A769CB1B}" dt="2023-08-31T09:36:15.002" v="92" actId="20577"/>
          <ac:spMkLst>
            <pc:docMk/>
            <pc:sldMk cId="3870834411" sldId="381"/>
            <ac:spMk id="5" creationId="{B43D52D6-B1F4-4492-B765-17E10767219A}"/>
          </ac:spMkLst>
        </pc:spChg>
      </pc:sldChg>
      <pc:sldChg chg="modSp mod">
        <pc:chgData name="Friedemann Rulf" userId="629e2f84-422c-4b98-9812-2db47940f0e0" providerId="ADAL" clId="{8324EEEC-55DF-466A-AFCC-BDD5A769CB1B}" dt="2023-08-31T09:36:34.173" v="104" actId="20577"/>
        <pc:sldMkLst>
          <pc:docMk/>
          <pc:sldMk cId="2412508970" sldId="382"/>
        </pc:sldMkLst>
        <pc:spChg chg="mod">
          <ac:chgData name="Friedemann Rulf" userId="629e2f84-422c-4b98-9812-2db47940f0e0" providerId="ADAL" clId="{8324EEEC-55DF-466A-AFCC-BDD5A769CB1B}" dt="2023-08-31T09:36:34.173" v="104" actId="20577"/>
          <ac:spMkLst>
            <pc:docMk/>
            <pc:sldMk cId="2412508970" sldId="382"/>
            <ac:spMk id="8" creationId="{D4384C3A-F7A4-4A43-AD94-C3CBE86F6D69}"/>
          </ac:spMkLst>
        </pc:spChg>
      </pc:sldChg>
      <pc:sldChg chg="modSp mod">
        <pc:chgData name="Friedemann Rulf" userId="629e2f84-422c-4b98-9812-2db47940f0e0" providerId="ADAL" clId="{8324EEEC-55DF-466A-AFCC-BDD5A769CB1B}" dt="2023-08-31T09:36:27.214" v="100" actId="20577"/>
        <pc:sldMkLst>
          <pc:docMk/>
          <pc:sldMk cId="1189661035" sldId="384"/>
        </pc:sldMkLst>
        <pc:spChg chg="mod">
          <ac:chgData name="Friedemann Rulf" userId="629e2f84-422c-4b98-9812-2db47940f0e0" providerId="ADAL" clId="{8324EEEC-55DF-466A-AFCC-BDD5A769CB1B}" dt="2023-08-31T09:36:27.214" v="100" actId="20577"/>
          <ac:spMkLst>
            <pc:docMk/>
            <pc:sldMk cId="1189661035" sldId="384"/>
            <ac:spMk id="4" creationId="{6F829A64-E839-498B-B9A9-4878192DA185}"/>
          </ac:spMkLst>
        </pc:spChg>
      </pc:sldChg>
    </pc:docChg>
  </pc:docChgLst>
  <pc:docChgLst>
    <pc:chgData name="Lisa Laggies" userId="89da8e0b-e821-4373-898e-e255a5acb057" providerId="ADAL" clId="{9CC2D05E-9F7C-4084-89CC-F7DCC2E80BD4}"/>
    <pc:docChg chg="undo custSel modSld">
      <pc:chgData name="Lisa Laggies" userId="89da8e0b-e821-4373-898e-e255a5acb057" providerId="ADAL" clId="{9CC2D05E-9F7C-4084-89CC-F7DCC2E80BD4}" dt="2021-07-05T16:20:43.064" v="16" actId="20577"/>
      <pc:docMkLst>
        <pc:docMk/>
      </pc:docMkLst>
      <pc:sldChg chg="modSp mod">
        <pc:chgData name="Lisa Laggies" userId="89da8e0b-e821-4373-898e-e255a5acb057" providerId="ADAL" clId="{9CC2D05E-9F7C-4084-89CC-F7DCC2E80BD4}" dt="2021-07-05T16:20:43.064" v="16" actId="20577"/>
        <pc:sldMkLst>
          <pc:docMk/>
          <pc:sldMk cId="95803326" sldId="372"/>
        </pc:sldMkLst>
        <pc:spChg chg="mod">
          <ac:chgData name="Lisa Laggies" userId="89da8e0b-e821-4373-898e-e255a5acb057" providerId="ADAL" clId="{9CC2D05E-9F7C-4084-89CC-F7DCC2E80BD4}" dt="2021-07-05T16:20:43.064" v="16" actId="20577"/>
          <ac:spMkLst>
            <pc:docMk/>
            <pc:sldMk cId="95803326" sldId="372"/>
            <ac:spMk id="2" creationId="{BA9F322C-DBE0-4D34-928C-62D7F6F8B730}"/>
          </ac:spMkLst>
        </pc:spChg>
        <pc:spChg chg="mod">
          <ac:chgData name="Lisa Laggies" userId="89da8e0b-e821-4373-898e-e255a5acb057" providerId="ADAL" clId="{9CC2D05E-9F7C-4084-89CC-F7DCC2E80BD4}" dt="2021-07-05T16:19:39.293" v="8" actId="2711"/>
          <ac:spMkLst>
            <pc:docMk/>
            <pc:sldMk cId="95803326" sldId="372"/>
            <ac:spMk id="6" creationId="{B8A51630-085D-405C-9078-ACF004CC678A}"/>
          </ac:spMkLst>
        </pc:spChg>
        <pc:spChg chg="mod">
          <ac:chgData name="Lisa Laggies" userId="89da8e0b-e821-4373-898e-e255a5acb057" providerId="ADAL" clId="{9CC2D05E-9F7C-4084-89CC-F7DCC2E80BD4}" dt="2021-07-05T16:19:58.352" v="11" actId="2711"/>
          <ac:spMkLst>
            <pc:docMk/>
            <pc:sldMk cId="95803326" sldId="372"/>
            <ac:spMk id="7" creationId="{2BE6EC61-9C87-4BDE-A62C-AE27B847236B}"/>
          </ac:spMkLst>
        </pc:spChg>
        <pc:spChg chg="mod">
          <ac:chgData name="Lisa Laggies" userId="89da8e0b-e821-4373-898e-e255a5acb057" providerId="ADAL" clId="{9CC2D05E-9F7C-4084-89CC-F7DCC2E80BD4}" dt="2021-07-05T16:19:47.315" v="9" actId="2711"/>
          <ac:spMkLst>
            <pc:docMk/>
            <pc:sldMk cId="95803326" sldId="372"/>
            <ac:spMk id="8" creationId="{F6C1E410-6750-4D31-85A1-E06B9D9E93D8}"/>
          </ac:spMkLst>
        </pc:spChg>
        <pc:spChg chg="mod">
          <ac:chgData name="Lisa Laggies" userId="89da8e0b-e821-4373-898e-e255a5acb057" providerId="ADAL" clId="{9CC2D05E-9F7C-4084-89CC-F7DCC2E80BD4}" dt="2021-07-05T16:19:29.370" v="6" actId="2711"/>
          <ac:spMkLst>
            <pc:docMk/>
            <pc:sldMk cId="95803326" sldId="372"/>
            <ac:spMk id="9" creationId="{B5CF71ED-456D-4E87-A735-9214E4046259}"/>
          </ac:spMkLst>
        </pc:spChg>
        <pc:spChg chg="mod">
          <ac:chgData name="Lisa Laggies" userId="89da8e0b-e821-4373-898e-e255a5acb057" providerId="ADAL" clId="{9CC2D05E-9F7C-4084-89CC-F7DCC2E80BD4}" dt="2021-07-05T16:19:34.728" v="7" actId="2711"/>
          <ac:spMkLst>
            <pc:docMk/>
            <pc:sldMk cId="95803326" sldId="372"/>
            <ac:spMk id="10" creationId="{64D4FFFF-A295-4506-8FFC-E3FC26D83EAC}"/>
          </ac:spMkLst>
        </pc:spChg>
        <pc:spChg chg="mod">
          <ac:chgData name="Lisa Laggies" userId="89da8e0b-e821-4373-898e-e255a5acb057" providerId="ADAL" clId="{9CC2D05E-9F7C-4084-89CC-F7DCC2E80BD4}" dt="2021-07-05T16:20:09.401" v="13" actId="2711"/>
          <ac:spMkLst>
            <pc:docMk/>
            <pc:sldMk cId="95803326" sldId="372"/>
            <ac:spMk id="11" creationId="{54FF64CF-0089-4240-B6F8-3EEF5B8BBD69}"/>
          </ac:spMkLst>
        </pc:spChg>
        <pc:spChg chg="mod">
          <ac:chgData name="Lisa Laggies" userId="89da8e0b-e821-4373-898e-e255a5acb057" providerId="ADAL" clId="{9CC2D05E-9F7C-4084-89CC-F7DCC2E80BD4}" dt="2021-07-05T16:20:04.187" v="12" actId="2711"/>
          <ac:spMkLst>
            <pc:docMk/>
            <pc:sldMk cId="95803326" sldId="372"/>
            <ac:spMk id="12" creationId="{335559DA-B78D-417A-BEAF-8E42526403DB}"/>
          </ac:spMkLst>
        </pc:spChg>
        <pc:spChg chg="mod">
          <ac:chgData name="Lisa Laggies" userId="89da8e0b-e821-4373-898e-e255a5acb057" providerId="ADAL" clId="{9CC2D05E-9F7C-4084-89CC-F7DCC2E80BD4}" dt="2021-07-05T16:19:52.893" v="10" actId="2711"/>
          <ac:spMkLst>
            <pc:docMk/>
            <pc:sldMk cId="95803326" sldId="372"/>
            <ac:spMk id="14" creationId="{3D9F6D6D-54FD-4AA2-BA7E-ED32FB4697B4}"/>
          </ac:spMkLst>
        </pc:spChg>
        <pc:spChg chg="mod">
          <ac:chgData name="Lisa Laggies" userId="89da8e0b-e821-4373-898e-e255a5acb057" providerId="ADAL" clId="{9CC2D05E-9F7C-4084-89CC-F7DCC2E80BD4}" dt="2021-07-05T16:20:14.114" v="14" actId="2711"/>
          <ac:spMkLst>
            <pc:docMk/>
            <pc:sldMk cId="95803326" sldId="372"/>
            <ac:spMk id="15" creationId="{FB2BD59C-5881-4D6A-AFA0-94C716EB9A8B}"/>
          </ac:spMkLst>
        </pc:spChg>
      </pc:sldChg>
      <pc:sldChg chg="modSp mod">
        <pc:chgData name="Lisa Laggies" userId="89da8e0b-e821-4373-898e-e255a5acb057" providerId="ADAL" clId="{9CC2D05E-9F7C-4084-89CC-F7DCC2E80BD4}" dt="2021-07-05T16:18:42.573" v="5" actId="207"/>
        <pc:sldMkLst>
          <pc:docMk/>
          <pc:sldMk cId="1189661035" sldId="384"/>
        </pc:sldMkLst>
        <pc:spChg chg="mod">
          <ac:chgData name="Lisa Laggies" userId="89da8e0b-e821-4373-898e-e255a5acb057" providerId="ADAL" clId="{9CC2D05E-9F7C-4084-89CC-F7DCC2E80BD4}" dt="2021-07-05T16:18:42.573" v="5" actId="207"/>
          <ac:spMkLst>
            <pc:docMk/>
            <pc:sldMk cId="1189661035" sldId="384"/>
            <ac:spMk id="5" creationId="{C0E38A2D-8BBD-4BE1-AAA9-157CD077D3E7}"/>
          </ac:spMkLst>
        </pc:spChg>
      </pc:sldChg>
    </pc:docChg>
  </pc:docChgLst>
  <pc:docChgLst>
    <pc:chgData name="Maja Richter" userId="2d398b89-4329-4fbf-97cc-b280ddd37c58" providerId="ADAL" clId="{96154089-4363-4E5D-9595-59559B8F9C7C}"/>
    <pc:docChg chg="undo custSel modSld">
      <pc:chgData name="Maja Richter" userId="2d398b89-4329-4fbf-97cc-b280ddd37c58" providerId="ADAL" clId="{96154089-4363-4E5D-9595-59559B8F9C7C}" dt="2022-08-26T08:10:39.600" v="92" actId="20577"/>
      <pc:docMkLst>
        <pc:docMk/>
      </pc:docMkLst>
      <pc:sldChg chg="modSp mod">
        <pc:chgData name="Maja Richter" userId="2d398b89-4329-4fbf-97cc-b280ddd37c58" providerId="ADAL" clId="{96154089-4363-4E5D-9595-59559B8F9C7C}" dt="2022-08-26T08:08:12.731" v="25" actId="20577"/>
        <pc:sldMkLst>
          <pc:docMk/>
          <pc:sldMk cId="1940299779" sldId="371"/>
        </pc:sldMkLst>
        <pc:spChg chg="mod">
          <ac:chgData name="Maja Richter" userId="2d398b89-4329-4fbf-97cc-b280ddd37c58" providerId="ADAL" clId="{96154089-4363-4E5D-9595-59559B8F9C7C}" dt="2022-08-26T08:07:46.148" v="20" actId="20577"/>
          <ac:spMkLst>
            <pc:docMk/>
            <pc:sldMk cId="1940299779" sldId="371"/>
            <ac:spMk id="2" creationId="{BA9F322C-DBE0-4D34-928C-62D7F6F8B730}"/>
          </ac:spMkLst>
        </pc:spChg>
        <pc:spChg chg="mod">
          <ac:chgData name="Maja Richter" userId="2d398b89-4329-4fbf-97cc-b280ddd37c58" providerId="ADAL" clId="{96154089-4363-4E5D-9595-59559B8F9C7C}" dt="2022-08-26T08:08:12.731" v="25" actId="20577"/>
          <ac:spMkLst>
            <pc:docMk/>
            <pc:sldMk cId="1940299779" sldId="371"/>
            <ac:spMk id="5" creationId="{B43D52D6-B1F4-4492-B765-17E10767219A}"/>
          </ac:spMkLst>
        </pc:spChg>
        <pc:spChg chg="mod">
          <ac:chgData name="Maja Richter" userId="2d398b89-4329-4fbf-97cc-b280ddd37c58" providerId="ADAL" clId="{96154089-4363-4E5D-9595-59559B8F9C7C}" dt="2022-07-26T15:04:42.375" v="8" actId="20577"/>
          <ac:spMkLst>
            <pc:docMk/>
            <pc:sldMk cId="1940299779" sldId="371"/>
            <ac:spMk id="6" creationId="{B0450582-F5D6-4813-84B7-056BF2E8D559}"/>
          </ac:spMkLst>
        </pc:spChg>
      </pc:sldChg>
      <pc:sldChg chg="modSp mod">
        <pc:chgData name="Maja Richter" userId="2d398b89-4329-4fbf-97cc-b280ddd37c58" providerId="ADAL" clId="{96154089-4363-4E5D-9595-59559B8F9C7C}" dt="2022-08-26T08:08:45.697" v="30" actId="20577"/>
        <pc:sldMkLst>
          <pc:docMk/>
          <pc:sldMk cId="2981551759" sldId="373"/>
        </pc:sldMkLst>
        <pc:spChg chg="mod">
          <ac:chgData name="Maja Richter" userId="2d398b89-4329-4fbf-97cc-b280ddd37c58" providerId="ADAL" clId="{96154089-4363-4E5D-9595-59559B8F9C7C}" dt="2022-08-26T08:08:45.697" v="30" actId="20577"/>
          <ac:spMkLst>
            <pc:docMk/>
            <pc:sldMk cId="2981551759" sldId="373"/>
            <ac:spMk id="5" creationId="{B43D52D6-B1F4-4492-B765-17E10767219A}"/>
          </ac:spMkLst>
        </pc:spChg>
      </pc:sldChg>
      <pc:sldChg chg="modSp mod">
        <pc:chgData name="Maja Richter" userId="2d398b89-4329-4fbf-97cc-b280ddd37c58" providerId="ADAL" clId="{96154089-4363-4E5D-9595-59559B8F9C7C}" dt="2022-08-26T08:09:05.508" v="34" actId="20577"/>
        <pc:sldMkLst>
          <pc:docMk/>
          <pc:sldMk cId="32399005" sldId="380"/>
        </pc:sldMkLst>
        <pc:spChg chg="mod">
          <ac:chgData name="Maja Richter" userId="2d398b89-4329-4fbf-97cc-b280ddd37c58" providerId="ADAL" clId="{96154089-4363-4E5D-9595-59559B8F9C7C}" dt="2022-08-26T08:09:05.508" v="34" actId="20577"/>
          <ac:spMkLst>
            <pc:docMk/>
            <pc:sldMk cId="32399005" sldId="380"/>
            <ac:spMk id="5" creationId="{B43D52D6-B1F4-4492-B765-17E10767219A}"/>
          </ac:spMkLst>
        </pc:spChg>
      </pc:sldChg>
      <pc:sldChg chg="modSp mod">
        <pc:chgData name="Maja Richter" userId="2d398b89-4329-4fbf-97cc-b280ddd37c58" providerId="ADAL" clId="{96154089-4363-4E5D-9595-59559B8F9C7C}" dt="2022-08-26T08:10:39.600" v="92" actId="20577"/>
        <pc:sldMkLst>
          <pc:docMk/>
          <pc:sldMk cId="3870834411" sldId="381"/>
        </pc:sldMkLst>
        <pc:spChg chg="mod">
          <ac:chgData name="Maja Richter" userId="2d398b89-4329-4fbf-97cc-b280ddd37c58" providerId="ADAL" clId="{96154089-4363-4E5D-9595-59559B8F9C7C}" dt="2022-08-26T08:10:39.600" v="92" actId="20577"/>
          <ac:spMkLst>
            <pc:docMk/>
            <pc:sldMk cId="3870834411" sldId="381"/>
            <ac:spMk id="5" creationId="{B43D52D6-B1F4-4492-B765-17E10767219A}"/>
          </ac:spMkLst>
        </pc:spChg>
      </pc:sldChg>
      <pc:sldChg chg="modSp mod">
        <pc:chgData name="Maja Richter" userId="2d398b89-4329-4fbf-97cc-b280ddd37c58" providerId="ADAL" clId="{96154089-4363-4E5D-9595-59559B8F9C7C}" dt="2022-08-26T08:09:40.687" v="55" actId="20577"/>
        <pc:sldMkLst>
          <pc:docMk/>
          <pc:sldMk cId="2412508970" sldId="382"/>
        </pc:sldMkLst>
        <pc:spChg chg="mod">
          <ac:chgData name="Maja Richter" userId="2d398b89-4329-4fbf-97cc-b280ddd37c58" providerId="ADAL" clId="{96154089-4363-4E5D-9595-59559B8F9C7C}" dt="2022-08-26T08:09:40.687" v="55" actId="20577"/>
          <ac:spMkLst>
            <pc:docMk/>
            <pc:sldMk cId="2412508970" sldId="382"/>
            <ac:spMk id="5" creationId="{B43D52D6-B1F4-4492-B765-17E10767219A}"/>
          </ac:spMkLst>
        </pc:spChg>
      </pc:sldChg>
    </pc:docChg>
  </pc:docChgLst>
  <pc:docChgLst>
    <pc:chgData name="Lisa Laggies" userId="89da8e0b-e821-4373-898e-e255a5acb057" providerId="ADAL" clId="{D9B12F11-9BF6-491C-B0D3-E4553BDAF135}"/>
    <pc:docChg chg="undo custSel addSld delSld modSld">
      <pc:chgData name="Lisa Laggies" userId="89da8e0b-e821-4373-898e-e255a5acb057" providerId="ADAL" clId="{D9B12F11-9BF6-491C-B0D3-E4553BDAF135}" dt="2020-09-01T15:29:40.847" v="256" actId="2696"/>
      <pc:docMkLst>
        <pc:docMk/>
      </pc:docMkLst>
      <pc:sldChg chg="modSp">
        <pc:chgData name="Lisa Laggies" userId="89da8e0b-e821-4373-898e-e255a5acb057" providerId="ADAL" clId="{D9B12F11-9BF6-491C-B0D3-E4553BDAF135}" dt="2020-09-01T15:19:22.221" v="1"/>
        <pc:sldMkLst>
          <pc:docMk/>
          <pc:sldMk cId="1940299779" sldId="371"/>
        </pc:sldMkLst>
        <pc:spChg chg="mod">
          <ac:chgData name="Lisa Laggies" userId="89da8e0b-e821-4373-898e-e255a5acb057" providerId="ADAL" clId="{D9B12F11-9BF6-491C-B0D3-E4553BDAF135}" dt="2020-09-01T15:19:09.573" v="0"/>
          <ac:spMkLst>
            <pc:docMk/>
            <pc:sldMk cId="1940299779" sldId="371"/>
            <ac:spMk id="2" creationId="{BA9F322C-DBE0-4D34-928C-62D7F6F8B730}"/>
          </ac:spMkLst>
        </pc:spChg>
        <pc:spChg chg="mod">
          <ac:chgData name="Lisa Laggies" userId="89da8e0b-e821-4373-898e-e255a5acb057" providerId="ADAL" clId="{D9B12F11-9BF6-491C-B0D3-E4553BDAF135}" dt="2020-09-01T15:19:22.221" v="1"/>
          <ac:spMkLst>
            <pc:docMk/>
            <pc:sldMk cId="1940299779" sldId="371"/>
            <ac:spMk id="5" creationId="{B43D52D6-B1F4-4492-B765-17E10767219A}"/>
          </ac:spMkLst>
        </pc:spChg>
      </pc:sldChg>
      <pc:sldChg chg="addSp delSp modSp">
        <pc:chgData name="Lisa Laggies" userId="89da8e0b-e821-4373-898e-e255a5acb057" providerId="ADAL" clId="{D9B12F11-9BF6-491C-B0D3-E4553BDAF135}" dt="2020-09-01T15:19:55.843" v="7" actId="478"/>
        <pc:sldMkLst>
          <pc:docMk/>
          <pc:sldMk cId="95803326" sldId="372"/>
        </pc:sldMkLst>
        <pc:spChg chg="add del mod">
          <ac:chgData name="Lisa Laggies" userId="89da8e0b-e821-4373-898e-e255a5acb057" providerId="ADAL" clId="{D9B12F11-9BF6-491C-B0D3-E4553BDAF135}" dt="2020-09-01T15:19:53.654" v="6" actId="478"/>
          <ac:spMkLst>
            <pc:docMk/>
            <pc:sldMk cId="95803326" sldId="372"/>
            <ac:spMk id="9" creationId="{B5CF71ED-456D-4E87-A735-9214E4046259}"/>
          </ac:spMkLst>
        </pc:spChg>
        <pc:spChg chg="add del mod">
          <ac:chgData name="Lisa Laggies" userId="89da8e0b-e821-4373-898e-e255a5acb057" providerId="ADAL" clId="{D9B12F11-9BF6-491C-B0D3-E4553BDAF135}" dt="2020-09-01T15:19:53.654" v="6" actId="478"/>
          <ac:spMkLst>
            <pc:docMk/>
            <pc:sldMk cId="95803326" sldId="372"/>
            <ac:spMk id="10" creationId="{64D4FFFF-A295-4506-8FFC-E3FC26D83EAC}"/>
          </ac:spMkLst>
        </pc:spChg>
        <pc:spChg chg="add del mod">
          <ac:chgData name="Lisa Laggies" userId="89da8e0b-e821-4373-898e-e255a5acb057" providerId="ADAL" clId="{D9B12F11-9BF6-491C-B0D3-E4553BDAF135}" dt="2020-09-01T15:19:53.654" v="6" actId="478"/>
          <ac:spMkLst>
            <pc:docMk/>
            <pc:sldMk cId="95803326" sldId="372"/>
            <ac:spMk id="11" creationId="{54FF64CF-0089-4240-B6F8-3EEF5B8BBD69}"/>
          </ac:spMkLst>
        </pc:spChg>
        <pc:spChg chg="add del mod">
          <ac:chgData name="Lisa Laggies" userId="89da8e0b-e821-4373-898e-e255a5acb057" providerId="ADAL" clId="{D9B12F11-9BF6-491C-B0D3-E4553BDAF135}" dt="2020-09-01T15:19:53.654" v="6" actId="478"/>
          <ac:spMkLst>
            <pc:docMk/>
            <pc:sldMk cId="95803326" sldId="372"/>
            <ac:spMk id="12" creationId="{335559DA-B78D-417A-BEAF-8E42526403DB}"/>
          </ac:spMkLst>
        </pc:spChg>
        <pc:spChg chg="add del mod">
          <ac:chgData name="Lisa Laggies" userId="89da8e0b-e821-4373-898e-e255a5acb057" providerId="ADAL" clId="{D9B12F11-9BF6-491C-B0D3-E4553BDAF135}" dt="2020-09-01T15:19:53.654" v="6" actId="478"/>
          <ac:spMkLst>
            <pc:docMk/>
            <pc:sldMk cId="95803326" sldId="372"/>
            <ac:spMk id="15" creationId="{FB2BD59C-5881-4D6A-AFA0-94C716EB9A8B}"/>
          </ac:spMkLst>
        </pc:spChg>
        <pc:spChg chg="add del mod">
          <ac:chgData name="Lisa Laggies" userId="89da8e0b-e821-4373-898e-e255a5acb057" providerId="ADAL" clId="{D9B12F11-9BF6-491C-B0D3-E4553BDAF135}" dt="2020-09-01T15:19:55.843" v="7" actId="478"/>
          <ac:spMkLst>
            <pc:docMk/>
            <pc:sldMk cId="95803326" sldId="372"/>
            <ac:spMk id="16" creationId="{94026DA5-94CC-4DFF-BD2D-3996F5446951}"/>
          </ac:spMkLst>
        </pc:spChg>
      </pc:sldChg>
      <pc:sldChg chg="modSp">
        <pc:chgData name="Lisa Laggies" userId="89da8e0b-e821-4373-898e-e255a5acb057" providerId="ADAL" clId="{D9B12F11-9BF6-491C-B0D3-E4553BDAF135}" dt="2020-09-01T15:23:10.608" v="166" actId="207"/>
        <pc:sldMkLst>
          <pc:docMk/>
          <pc:sldMk cId="2981551759" sldId="373"/>
        </pc:sldMkLst>
        <pc:spChg chg="mod">
          <ac:chgData name="Lisa Laggies" userId="89da8e0b-e821-4373-898e-e255a5acb057" providerId="ADAL" clId="{D9B12F11-9BF6-491C-B0D3-E4553BDAF135}" dt="2020-09-01T15:23:10.608" v="166" actId="207"/>
          <ac:spMkLst>
            <pc:docMk/>
            <pc:sldMk cId="2981551759" sldId="373"/>
            <ac:spMk id="2" creationId="{BA9F322C-DBE0-4D34-928C-62D7F6F8B730}"/>
          </ac:spMkLst>
        </pc:spChg>
        <pc:spChg chg="mod">
          <ac:chgData name="Lisa Laggies" userId="89da8e0b-e821-4373-898e-e255a5acb057" providerId="ADAL" clId="{D9B12F11-9BF6-491C-B0D3-E4553BDAF135}" dt="2020-09-01T15:20:25.335" v="9"/>
          <ac:spMkLst>
            <pc:docMk/>
            <pc:sldMk cId="2981551759" sldId="373"/>
            <ac:spMk id="5" creationId="{B43D52D6-B1F4-4492-B765-17E10767219A}"/>
          </ac:spMkLst>
        </pc:spChg>
      </pc:sldChg>
      <pc:sldChg chg="addSp delSp modSp">
        <pc:chgData name="Lisa Laggies" userId="89da8e0b-e821-4373-898e-e255a5acb057" providerId="ADAL" clId="{D9B12F11-9BF6-491C-B0D3-E4553BDAF135}" dt="2020-09-01T15:23:16.524" v="167" actId="20577"/>
        <pc:sldMkLst>
          <pc:docMk/>
          <pc:sldMk cId="32399005" sldId="380"/>
        </pc:sldMkLst>
        <pc:spChg chg="mod">
          <ac:chgData name="Lisa Laggies" userId="89da8e0b-e821-4373-898e-e255a5acb057" providerId="ADAL" clId="{D9B12F11-9BF6-491C-B0D3-E4553BDAF135}" dt="2020-09-01T15:21:45.119" v="125" actId="20577"/>
          <ac:spMkLst>
            <pc:docMk/>
            <pc:sldMk cId="32399005" sldId="380"/>
            <ac:spMk id="2" creationId="{BA9F322C-DBE0-4D34-928C-62D7F6F8B730}"/>
          </ac:spMkLst>
        </pc:spChg>
        <pc:spChg chg="mod">
          <ac:chgData name="Lisa Laggies" userId="89da8e0b-e821-4373-898e-e255a5acb057" providerId="ADAL" clId="{D9B12F11-9BF6-491C-B0D3-E4553BDAF135}" dt="2020-09-01T15:23:16.524" v="167" actId="20577"/>
          <ac:spMkLst>
            <pc:docMk/>
            <pc:sldMk cId="32399005" sldId="380"/>
            <ac:spMk id="5" creationId="{B43D52D6-B1F4-4492-B765-17E10767219A}"/>
          </ac:spMkLst>
        </pc:spChg>
        <pc:spChg chg="add del mod">
          <ac:chgData name="Lisa Laggies" userId="89da8e0b-e821-4373-898e-e255a5acb057" providerId="ADAL" clId="{D9B12F11-9BF6-491C-B0D3-E4553BDAF135}" dt="2020-09-01T15:21:19.608" v="47" actId="478"/>
          <ac:spMkLst>
            <pc:docMk/>
            <pc:sldMk cId="32399005" sldId="380"/>
            <ac:spMk id="6" creationId="{A9CD6B31-B625-4AB4-BA9D-DD609A45C287}"/>
          </ac:spMkLst>
        </pc:spChg>
      </pc:sldChg>
      <pc:sldChg chg="modSp">
        <pc:chgData name="Lisa Laggies" userId="89da8e0b-e821-4373-898e-e255a5acb057" providerId="ADAL" clId="{D9B12F11-9BF6-491C-B0D3-E4553BDAF135}" dt="2020-09-01T15:24:23.050" v="176" actId="207"/>
        <pc:sldMkLst>
          <pc:docMk/>
          <pc:sldMk cId="3870834411" sldId="381"/>
        </pc:sldMkLst>
        <pc:spChg chg="mod">
          <ac:chgData name="Lisa Laggies" userId="89da8e0b-e821-4373-898e-e255a5acb057" providerId="ADAL" clId="{D9B12F11-9BF6-491C-B0D3-E4553BDAF135}" dt="2020-09-01T15:24:23.050" v="176" actId="207"/>
          <ac:spMkLst>
            <pc:docMk/>
            <pc:sldMk cId="3870834411" sldId="381"/>
            <ac:spMk id="2" creationId="{BA9F322C-DBE0-4D34-928C-62D7F6F8B730}"/>
          </ac:spMkLst>
        </pc:spChg>
      </pc:sldChg>
      <pc:sldChg chg="addSp delSp modSp add">
        <pc:chgData name="Lisa Laggies" userId="89da8e0b-e821-4373-898e-e255a5acb057" providerId="ADAL" clId="{D9B12F11-9BF6-491C-B0D3-E4553BDAF135}" dt="2020-09-01T15:22:45.997" v="164" actId="478"/>
        <pc:sldMkLst>
          <pc:docMk/>
          <pc:sldMk cId="2412508970" sldId="382"/>
        </pc:sldMkLst>
        <pc:spChg chg="add del mod">
          <ac:chgData name="Lisa Laggies" userId="89da8e0b-e821-4373-898e-e255a5acb057" providerId="ADAL" clId="{D9B12F11-9BF6-491C-B0D3-E4553BDAF135}" dt="2020-09-01T15:22:42.754" v="163" actId="478"/>
          <ac:spMkLst>
            <pc:docMk/>
            <pc:sldMk cId="2412508970" sldId="382"/>
            <ac:spMk id="2" creationId="{BA9F322C-DBE0-4D34-928C-62D7F6F8B730}"/>
          </ac:spMkLst>
        </pc:spChg>
        <pc:spChg chg="mod">
          <ac:chgData name="Lisa Laggies" userId="89da8e0b-e821-4373-898e-e255a5acb057" providerId="ADAL" clId="{D9B12F11-9BF6-491C-B0D3-E4553BDAF135}" dt="2020-09-01T15:22:20.598" v="158"/>
          <ac:spMkLst>
            <pc:docMk/>
            <pc:sldMk cId="2412508970" sldId="382"/>
            <ac:spMk id="5" creationId="{B43D52D6-B1F4-4492-B765-17E10767219A}"/>
          </ac:spMkLst>
        </pc:spChg>
        <pc:spChg chg="add del mod">
          <ac:chgData name="Lisa Laggies" userId="89da8e0b-e821-4373-898e-e255a5acb057" providerId="ADAL" clId="{D9B12F11-9BF6-491C-B0D3-E4553BDAF135}" dt="2020-09-01T15:22:45.997" v="164" actId="478"/>
          <ac:spMkLst>
            <pc:docMk/>
            <pc:sldMk cId="2412508970" sldId="382"/>
            <ac:spMk id="6" creationId="{9379803B-4298-4CA9-852F-4D4C1D715B13}"/>
          </ac:spMkLst>
        </pc:spChg>
        <pc:spChg chg="add del mod">
          <ac:chgData name="Lisa Laggies" userId="89da8e0b-e821-4373-898e-e255a5acb057" providerId="ADAL" clId="{D9B12F11-9BF6-491C-B0D3-E4553BDAF135}" dt="2020-09-01T15:22:42.754" v="163" actId="478"/>
          <ac:spMkLst>
            <pc:docMk/>
            <pc:sldMk cId="2412508970" sldId="382"/>
            <ac:spMk id="7" creationId="{021379F2-3CDD-4DD7-8E49-0ECCF974B422}"/>
          </ac:spMkLst>
        </pc:spChg>
      </pc:sldChg>
      <pc:sldChg chg="addSp delSp modSp add del">
        <pc:chgData name="Lisa Laggies" userId="89da8e0b-e821-4373-898e-e255a5acb057" providerId="ADAL" clId="{D9B12F11-9BF6-491C-B0D3-E4553BDAF135}" dt="2020-09-01T15:29:38.696" v="255" actId="2696"/>
        <pc:sldMkLst>
          <pc:docMk/>
          <pc:sldMk cId="1537143379" sldId="383"/>
        </pc:sldMkLst>
        <pc:spChg chg="mod">
          <ac:chgData name="Lisa Laggies" userId="89da8e0b-e821-4373-898e-e255a5acb057" providerId="ADAL" clId="{D9B12F11-9BF6-491C-B0D3-E4553BDAF135}" dt="2020-09-01T15:24:01.111" v="170" actId="207"/>
          <ac:spMkLst>
            <pc:docMk/>
            <pc:sldMk cId="1537143379" sldId="383"/>
            <ac:spMk id="2" creationId="{BA9F322C-DBE0-4D34-928C-62D7F6F8B730}"/>
          </ac:spMkLst>
        </pc:spChg>
        <pc:spChg chg="mod">
          <ac:chgData name="Lisa Laggies" userId="89da8e0b-e821-4373-898e-e255a5acb057" providerId="ADAL" clId="{D9B12F11-9BF6-491C-B0D3-E4553BDAF135}" dt="2020-09-01T15:24:09.649" v="175" actId="20577"/>
          <ac:spMkLst>
            <pc:docMk/>
            <pc:sldMk cId="1537143379" sldId="383"/>
            <ac:spMk id="5" creationId="{B43D52D6-B1F4-4492-B765-17E10767219A}"/>
          </ac:spMkLst>
        </pc:spChg>
        <pc:spChg chg="add del mod">
          <ac:chgData name="Lisa Laggies" userId="89da8e0b-e821-4373-898e-e255a5acb057" providerId="ADAL" clId="{D9B12F11-9BF6-491C-B0D3-E4553BDAF135}" dt="2020-09-01T15:26:42.496" v="196" actId="478"/>
          <ac:spMkLst>
            <pc:docMk/>
            <pc:sldMk cId="1537143379" sldId="383"/>
            <ac:spMk id="6" creationId="{98B60795-5AB8-411E-BA14-2DF98769F48F}"/>
          </ac:spMkLst>
        </pc:spChg>
      </pc:sldChg>
      <pc:sldChg chg="modSp add">
        <pc:chgData name="Lisa Laggies" userId="89da8e0b-e821-4373-898e-e255a5acb057" providerId="ADAL" clId="{D9B12F11-9BF6-491C-B0D3-E4553BDAF135}" dt="2020-09-01T15:29:29.601" v="254" actId="20577"/>
        <pc:sldMkLst>
          <pc:docMk/>
          <pc:sldMk cId="1189661035" sldId="384"/>
        </pc:sldMkLst>
        <pc:spChg chg="mod">
          <ac:chgData name="Lisa Laggies" userId="89da8e0b-e821-4373-898e-e255a5acb057" providerId="ADAL" clId="{D9B12F11-9BF6-491C-B0D3-E4553BDAF135}" dt="2020-09-01T15:29:02.090" v="207" actId="14100"/>
          <ac:spMkLst>
            <pc:docMk/>
            <pc:sldMk cId="1189661035" sldId="384"/>
            <ac:spMk id="2" creationId="{CDC7187F-409D-4704-80B5-B9C1C6281C45}"/>
          </ac:spMkLst>
        </pc:spChg>
        <pc:spChg chg="mod">
          <ac:chgData name="Lisa Laggies" userId="89da8e0b-e821-4373-898e-e255a5acb057" providerId="ADAL" clId="{D9B12F11-9BF6-491C-B0D3-E4553BDAF135}" dt="2020-09-01T15:29:20.795" v="208"/>
          <ac:spMkLst>
            <pc:docMk/>
            <pc:sldMk cId="1189661035" sldId="384"/>
            <ac:spMk id="3" creationId="{8FF8D847-EC75-4026-8B63-997C083CC14F}"/>
          </ac:spMkLst>
        </pc:spChg>
        <pc:spChg chg="mod">
          <ac:chgData name="Lisa Laggies" userId="89da8e0b-e821-4373-898e-e255a5acb057" providerId="ADAL" clId="{D9B12F11-9BF6-491C-B0D3-E4553BDAF135}" dt="2020-09-01T15:29:29.601" v="254" actId="20577"/>
          <ac:spMkLst>
            <pc:docMk/>
            <pc:sldMk cId="1189661035" sldId="384"/>
            <ac:spMk id="6" creationId="{6B372EC3-FFCF-4FA9-BF90-BBC796D91BF9}"/>
          </ac:spMkLst>
        </pc:spChg>
      </pc:sldChg>
      <pc:sldChg chg="addSp delSp modSp add del">
        <pc:chgData name="Lisa Laggies" userId="89da8e0b-e821-4373-898e-e255a5acb057" providerId="ADAL" clId="{D9B12F11-9BF6-491C-B0D3-E4553BDAF135}" dt="2020-09-01T15:29:40.847" v="256" actId="2696"/>
        <pc:sldMkLst>
          <pc:docMk/>
          <pc:sldMk cId="2040023265" sldId="385"/>
        </pc:sldMkLst>
        <pc:spChg chg="mod">
          <ac:chgData name="Lisa Laggies" userId="89da8e0b-e821-4373-898e-e255a5acb057" providerId="ADAL" clId="{D9B12F11-9BF6-491C-B0D3-E4553BDAF135}" dt="2020-09-01T15:28:43.287" v="200"/>
          <ac:spMkLst>
            <pc:docMk/>
            <pc:sldMk cId="2040023265" sldId="385"/>
            <ac:spMk id="6" creationId="{A7990DDD-F97C-4091-8C1E-8C419B4FE3C8}"/>
          </ac:spMkLst>
        </pc:spChg>
        <pc:spChg chg="add del mod">
          <ac:chgData name="Lisa Laggies" userId="89da8e0b-e821-4373-898e-e255a5acb057" providerId="ADAL" clId="{D9B12F11-9BF6-491C-B0D3-E4553BDAF135}" dt="2020-09-01T15:28:50.075" v="205"/>
          <ac:spMkLst>
            <pc:docMk/>
            <pc:sldMk cId="2040023265" sldId="385"/>
            <ac:spMk id="7" creationId="{C2A248D4-D2FF-4D31-880A-FB0C36AA8A1D}"/>
          </ac:spMkLst>
        </pc:spChg>
        <pc:spChg chg="add del mod">
          <ac:chgData name="Lisa Laggies" userId="89da8e0b-e821-4373-898e-e255a5acb057" providerId="ADAL" clId="{D9B12F11-9BF6-491C-B0D3-E4553BDAF135}" dt="2020-09-01T15:28:50.065" v="203" actId="478"/>
          <ac:spMkLst>
            <pc:docMk/>
            <pc:sldMk cId="2040023265" sldId="385"/>
            <ac:spMk id="8" creationId="{41615CBA-2C35-4244-BCD2-53F34A4808F9}"/>
          </ac:spMkLst>
        </pc:spChg>
      </pc:sldChg>
    </pc:docChg>
  </pc:docChgLst>
  <pc:docChgLst>
    <pc:chgData name="Friedemann Rulf" userId="629e2f84-422c-4b98-9812-2db47940f0e0" providerId="ADAL" clId="{3E60A5D7-580B-43FB-8A5B-9A76927BB54D}"/>
    <pc:docChg chg="undo redo custSel modSld">
      <pc:chgData name="Friedemann Rulf" userId="629e2f84-422c-4b98-9812-2db47940f0e0" providerId="ADAL" clId="{3E60A5D7-580B-43FB-8A5B-9A76927BB54D}" dt="2023-03-21T13:13:03.777" v="347" actId="14100"/>
      <pc:docMkLst>
        <pc:docMk/>
      </pc:docMkLst>
      <pc:sldChg chg="delSp modSp mod">
        <pc:chgData name="Friedemann Rulf" userId="629e2f84-422c-4b98-9812-2db47940f0e0" providerId="ADAL" clId="{3E60A5D7-580B-43FB-8A5B-9A76927BB54D}" dt="2023-03-21T13:12:03.481" v="337" actId="14100"/>
        <pc:sldMkLst>
          <pc:docMk/>
          <pc:sldMk cId="1940299779" sldId="371"/>
        </pc:sldMkLst>
        <pc:spChg chg="mod">
          <ac:chgData name="Friedemann Rulf" userId="629e2f84-422c-4b98-9812-2db47940f0e0" providerId="ADAL" clId="{3E60A5D7-580B-43FB-8A5B-9A76927BB54D}" dt="2023-03-21T13:12:03.481" v="337" actId="14100"/>
          <ac:spMkLst>
            <pc:docMk/>
            <pc:sldMk cId="1940299779" sldId="371"/>
            <ac:spMk id="2" creationId="{BA9F322C-DBE0-4D34-928C-62D7F6F8B730}"/>
          </ac:spMkLst>
        </pc:spChg>
        <pc:spChg chg="mod">
          <ac:chgData name="Friedemann Rulf" userId="629e2f84-422c-4b98-9812-2db47940f0e0" providerId="ADAL" clId="{3E60A5D7-580B-43FB-8A5B-9A76927BB54D}" dt="2023-03-15T14:07:26.684" v="116" actId="20577"/>
          <ac:spMkLst>
            <pc:docMk/>
            <pc:sldMk cId="1940299779" sldId="371"/>
            <ac:spMk id="3" creationId="{F0A7D58A-5262-4AF1-8639-B317CA9F1F1B}"/>
          </ac:spMkLst>
        </pc:spChg>
        <pc:spChg chg="mod">
          <ac:chgData name="Friedemann Rulf" userId="629e2f84-422c-4b98-9812-2db47940f0e0" providerId="ADAL" clId="{3E60A5D7-580B-43FB-8A5B-9A76927BB54D}" dt="2023-03-15T14:02:34.250" v="47" actId="2711"/>
          <ac:spMkLst>
            <pc:docMk/>
            <pc:sldMk cId="1940299779" sldId="371"/>
            <ac:spMk id="4" creationId="{06D7D309-D992-435D-B238-A919ACDA15B6}"/>
          </ac:spMkLst>
        </pc:spChg>
        <pc:spChg chg="mod">
          <ac:chgData name="Friedemann Rulf" userId="629e2f84-422c-4b98-9812-2db47940f0e0" providerId="ADAL" clId="{3E60A5D7-580B-43FB-8A5B-9A76927BB54D}" dt="2023-03-15T14:10:48.815" v="224" actId="113"/>
          <ac:spMkLst>
            <pc:docMk/>
            <pc:sldMk cId="1940299779" sldId="371"/>
            <ac:spMk id="5" creationId="{B43D52D6-B1F4-4492-B765-17E10767219A}"/>
          </ac:spMkLst>
        </pc:spChg>
        <pc:spChg chg="del">
          <ac:chgData name="Friedemann Rulf" userId="629e2f84-422c-4b98-9812-2db47940f0e0" providerId="ADAL" clId="{3E60A5D7-580B-43FB-8A5B-9A76927BB54D}" dt="2023-03-15T13:56:56.300" v="0" actId="478"/>
          <ac:spMkLst>
            <pc:docMk/>
            <pc:sldMk cId="1940299779" sldId="371"/>
            <ac:spMk id="6" creationId="{B0450582-F5D6-4813-84B7-056BF2E8D559}"/>
          </ac:spMkLst>
        </pc:spChg>
      </pc:sldChg>
      <pc:sldChg chg="modSp mod">
        <pc:chgData name="Friedemann Rulf" userId="629e2f84-422c-4b98-9812-2db47940f0e0" providerId="ADAL" clId="{3E60A5D7-580B-43FB-8A5B-9A76927BB54D}" dt="2023-03-21T13:13:03.777" v="347" actId="14100"/>
        <pc:sldMkLst>
          <pc:docMk/>
          <pc:sldMk cId="95803326" sldId="372"/>
        </pc:sldMkLst>
        <pc:spChg chg="mod">
          <ac:chgData name="Friedemann Rulf" userId="629e2f84-422c-4b98-9812-2db47940f0e0" providerId="ADAL" clId="{3E60A5D7-580B-43FB-8A5B-9A76927BB54D}" dt="2023-03-21T13:11:57.885" v="336" actId="14100"/>
          <ac:spMkLst>
            <pc:docMk/>
            <pc:sldMk cId="95803326" sldId="372"/>
            <ac:spMk id="2" creationId="{BA9F322C-DBE0-4D34-928C-62D7F6F8B730}"/>
          </ac:spMkLst>
        </pc:spChg>
        <pc:spChg chg="mod">
          <ac:chgData name="Friedemann Rulf" userId="629e2f84-422c-4b98-9812-2db47940f0e0" providerId="ADAL" clId="{3E60A5D7-580B-43FB-8A5B-9A76927BB54D}" dt="2023-03-15T14:00:38.205" v="46" actId="20577"/>
          <ac:spMkLst>
            <pc:docMk/>
            <pc:sldMk cId="95803326" sldId="372"/>
            <ac:spMk id="3" creationId="{199DEC5A-24ED-4CE2-86DC-C5D46904843D}"/>
          </ac:spMkLst>
        </pc:spChg>
        <pc:spChg chg="mod">
          <ac:chgData name="Friedemann Rulf" userId="629e2f84-422c-4b98-9812-2db47940f0e0" providerId="ADAL" clId="{3E60A5D7-580B-43FB-8A5B-9A76927BB54D}" dt="2023-03-15T13:58:37.393" v="23" actId="947"/>
          <ac:spMkLst>
            <pc:docMk/>
            <pc:sldMk cId="95803326" sldId="372"/>
            <ac:spMk id="4" creationId="{06D7D309-D992-435D-B238-A919ACDA15B6}"/>
          </ac:spMkLst>
        </pc:spChg>
        <pc:spChg chg="mod">
          <ac:chgData name="Friedemann Rulf" userId="629e2f84-422c-4b98-9812-2db47940f0e0" providerId="ADAL" clId="{3E60A5D7-580B-43FB-8A5B-9A76927BB54D}" dt="2023-03-15T13:57:50.729" v="10" actId="947"/>
          <ac:spMkLst>
            <pc:docMk/>
            <pc:sldMk cId="95803326" sldId="372"/>
            <ac:spMk id="6" creationId="{B8A51630-085D-405C-9078-ACF004CC678A}"/>
          </ac:spMkLst>
        </pc:spChg>
        <pc:spChg chg="mod">
          <ac:chgData name="Friedemann Rulf" userId="629e2f84-422c-4b98-9812-2db47940f0e0" providerId="ADAL" clId="{3E60A5D7-580B-43FB-8A5B-9A76927BB54D}" dt="2023-03-15T13:58:26.911" v="21" actId="947"/>
          <ac:spMkLst>
            <pc:docMk/>
            <pc:sldMk cId="95803326" sldId="372"/>
            <ac:spMk id="7" creationId="{2BE6EC61-9C87-4BDE-A62C-AE27B847236B}"/>
          </ac:spMkLst>
        </pc:spChg>
        <pc:spChg chg="mod">
          <ac:chgData name="Friedemann Rulf" userId="629e2f84-422c-4b98-9812-2db47940f0e0" providerId="ADAL" clId="{3E60A5D7-580B-43FB-8A5B-9A76927BB54D}" dt="2023-03-15T13:58:26.909" v="19" actId="947"/>
          <ac:spMkLst>
            <pc:docMk/>
            <pc:sldMk cId="95803326" sldId="372"/>
            <ac:spMk id="8" creationId="{F6C1E410-6750-4D31-85A1-E06B9D9E93D8}"/>
          </ac:spMkLst>
        </pc:spChg>
        <pc:spChg chg="mod">
          <ac:chgData name="Friedemann Rulf" userId="629e2f84-422c-4b98-9812-2db47940f0e0" providerId="ADAL" clId="{3E60A5D7-580B-43FB-8A5B-9A76927BB54D}" dt="2023-03-21T13:13:03.777" v="347" actId="14100"/>
          <ac:spMkLst>
            <pc:docMk/>
            <pc:sldMk cId="95803326" sldId="372"/>
            <ac:spMk id="9" creationId="{B5CF71ED-456D-4E87-A735-9214E4046259}"/>
          </ac:spMkLst>
        </pc:spChg>
        <pc:spChg chg="mod">
          <ac:chgData name="Friedemann Rulf" userId="629e2f84-422c-4b98-9812-2db47940f0e0" providerId="ADAL" clId="{3E60A5D7-580B-43FB-8A5B-9A76927BB54D}" dt="2023-03-21T13:12:54.799" v="345" actId="14100"/>
          <ac:spMkLst>
            <pc:docMk/>
            <pc:sldMk cId="95803326" sldId="372"/>
            <ac:spMk id="10" creationId="{64D4FFFF-A295-4506-8FFC-E3FC26D83EAC}"/>
          </ac:spMkLst>
        </pc:spChg>
        <pc:spChg chg="mod">
          <ac:chgData name="Friedemann Rulf" userId="629e2f84-422c-4b98-9812-2db47940f0e0" providerId="ADAL" clId="{3E60A5D7-580B-43FB-8A5B-9A76927BB54D}" dt="2023-03-21T13:12:47.826" v="343" actId="14100"/>
          <ac:spMkLst>
            <pc:docMk/>
            <pc:sldMk cId="95803326" sldId="372"/>
            <ac:spMk id="11" creationId="{54FF64CF-0089-4240-B6F8-3EEF5B8BBD69}"/>
          </ac:spMkLst>
        </pc:spChg>
        <pc:spChg chg="mod">
          <ac:chgData name="Friedemann Rulf" userId="629e2f84-422c-4b98-9812-2db47940f0e0" providerId="ADAL" clId="{3E60A5D7-580B-43FB-8A5B-9A76927BB54D}" dt="2023-03-21T13:13:00.686" v="346" actId="14100"/>
          <ac:spMkLst>
            <pc:docMk/>
            <pc:sldMk cId="95803326" sldId="372"/>
            <ac:spMk id="12" creationId="{335559DA-B78D-417A-BEAF-8E42526403DB}"/>
          </ac:spMkLst>
        </pc:spChg>
        <pc:spChg chg="mod">
          <ac:chgData name="Friedemann Rulf" userId="629e2f84-422c-4b98-9812-2db47940f0e0" providerId="ADAL" clId="{3E60A5D7-580B-43FB-8A5B-9A76927BB54D}" dt="2023-03-15T13:58:26.910" v="20" actId="947"/>
          <ac:spMkLst>
            <pc:docMk/>
            <pc:sldMk cId="95803326" sldId="372"/>
            <ac:spMk id="14" creationId="{3D9F6D6D-54FD-4AA2-BA7E-ED32FB4697B4}"/>
          </ac:spMkLst>
        </pc:spChg>
        <pc:spChg chg="mod">
          <ac:chgData name="Friedemann Rulf" userId="629e2f84-422c-4b98-9812-2db47940f0e0" providerId="ADAL" clId="{3E60A5D7-580B-43FB-8A5B-9A76927BB54D}" dt="2023-03-21T13:12:52.152" v="344" actId="14100"/>
          <ac:spMkLst>
            <pc:docMk/>
            <pc:sldMk cId="95803326" sldId="372"/>
            <ac:spMk id="15" creationId="{FB2BD59C-5881-4D6A-AFA0-94C716EB9A8B}"/>
          </ac:spMkLst>
        </pc:spChg>
      </pc:sldChg>
      <pc:sldChg chg="modSp mod">
        <pc:chgData name="Friedemann Rulf" userId="629e2f84-422c-4b98-9812-2db47940f0e0" providerId="ADAL" clId="{3E60A5D7-580B-43FB-8A5B-9A76927BB54D}" dt="2023-03-21T13:12:10.775" v="338" actId="14100"/>
        <pc:sldMkLst>
          <pc:docMk/>
          <pc:sldMk cId="2981551759" sldId="373"/>
        </pc:sldMkLst>
        <pc:spChg chg="mod">
          <ac:chgData name="Friedemann Rulf" userId="629e2f84-422c-4b98-9812-2db47940f0e0" providerId="ADAL" clId="{3E60A5D7-580B-43FB-8A5B-9A76927BB54D}" dt="2023-03-21T13:12:10.775" v="338" actId="14100"/>
          <ac:spMkLst>
            <pc:docMk/>
            <pc:sldMk cId="2981551759" sldId="373"/>
            <ac:spMk id="2" creationId="{BA9F322C-DBE0-4D34-928C-62D7F6F8B730}"/>
          </ac:spMkLst>
        </pc:spChg>
        <pc:spChg chg="mod">
          <ac:chgData name="Friedemann Rulf" userId="629e2f84-422c-4b98-9812-2db47940f0e0" providerId="ADAL" clId="{3E60A5D7-580B-43FB-8A5B-9A76927BB54D}" dt="2023-03-15T14:07:32.192" v="120" actId="20577"/>
          <ac:spMkLst>
            <pc:docMk/>
            <pc:sldMk cId="2981551759" sldId="373"/>
            <ac:spMk id="3" creationId="{A0AC5D88-B4B9-400B-B705-A181EFC50A00}"/>
          </ac:spMkLst>
        </pc:spChg>
        <pc:spChg chg="mod">
          <ac:chgData name="Friedemann Rulf" userId="629e2f84-422c-4b98-9812-2db47940f0e0" providerId="ADAL" clId="{3E60A5D7-580B-43FB-8A5B-9A76927BB54D}" dt="2023-03-15T14:06:09.286" v="108" actId="2711"/>
          <ac:spMkLst>
            <pc:docMk/>
            <pc:sldMk cId="2981551759" sldId="373"/>
            <ac:spMk id="4" creationId="{06D7D309-D992-435D-B238-A919ACDA15B6}"/>
          </ac:spMkLst>
        </pc:spChg>
        <pc:spChg chg="mod">
          <ac:chgData name="Friedemann Rulf" userId="629e2f84-422c-4b98-9812-2db47940f0e0" providerId="ADAL" clId="{3E60A5D7-580B-43FB-8A5B-9A76927BB54D}" dt="2023-03-15T14:26:37.382" v="335" actId="20577"/>
          <ac:spMkLst>
            <pc:docMk/>
            <pc:sldMk cId="2981551759" sldId="373"/>
            <ac:spMk id="5" creationId="{B43D52D6-B1F4-4492-B765-17E10767219A}"/>
          </ac:spMkLst>
        </pc:spChg>
      </pc:sldChg>
      <pc:sldChg chg="modSp mod">
        <pc:chgData name="Friedemann Rulf" userId="629e2f84-422c-4b98-9812-2db47940f0e0" providerId="ADAL" clId="{3E60A5D7-580B-43FB-8A5B-9A76927BB54D}" dt="2023-03-21T13:12:15.221" v="339" actId="14100"/>
        <pc:sldMkLst>
          <pc:docMk/>
          <pc:sldMk cId="32399005" sldId="380"/>
        </pc:sldMkLst>
        <pc:spChg chg="mod">
          <ac:chgData name="Friedemann Rulf" userId="629e2f84-422c-4b98-9812-2db47940f0e0" providerId="ADAL" clId="{3E60A5D7-580B-43FB-8A5B-9A76927BB54D}" dt="2023-03-21T13:12:15.221" v="339" actId="14100"/>
          <ac:spMkLst>
            <pc:docMk/>
            <pc:sldMk cId="32399005" sldId="380"/>
            <ac:spMk id="2" creationId="{BA9F322C-DBE0-4D34-928C-62D7F6F8B730}"/>
          </ac:spMkLst>
        </pc:spChg>
        <pc:spChg chg="mod">
          <ac:chgData name="Friedemann Rulf" userId="629e2f84-422c-4b98-9812-2db47940f0e0" providerId="ADAL" clId="{3E60A5D7-580B-43FB-8A5B-9A76927BB54D}" dt="2023-03-15T14:07:39.192" v="124" actId="20577"/>
          <ac:spMkLst>
            <pc:docMk/>
            <pc:sldMk cId="32399005" sldId="380"/>
            <ac:spMk id="3" creationId="{773DDAC1-86EA-4620-AFD0-3329F029A58E}"/>
          </ac:spMkLst>
        </pc:spChg>
        <pc:spChg chg="mod">
          <ac:chgData name="Friedemann Rulf" userId="629e2f84-422c-4b98-9812-2db47940f0e0" providerId="ADAL" clId="{3E60A5D7-580B-43FB-8A5B-9A76927BB54D}" dt="2023-03-15T14:06:23.691" v="109" actId="2711"/>
          <ac:spMkLst>
            <pc:docMk/>
            <pc:sldMk cId="32399005" sldId="380"/>
            <ac:spMk id="4" creationId="{06D7D309-D992-435D-B238-A919ACDA15B6}"/>
          </ac:spMkLst>
        </pc:spChg>
        <pc:spChg chg="mod">
          <ac:chgData name="Friedemann Rulf" userId="629e2f84-422c-4b98-9812-2db47940f0e0" providerId="ADAL" clId="{3E60A5D7-580B-43FB-8A5B-9A76927BB54D}" dt="2023-03-15T14:17:16.063" v="260" actId="113"/>
          <ac:spMkLst>
            <pc:docMk/>
            <pc:sldMk cId="32399005" sldId="380"/>
            <ac:spMk id="5" creationId="{B43D52D6-B1F4-4492-B765-17E10767219A}"/>
          </ac:spMkLst>
        </pc:spChg>
      </pc:sldChg>
      <pc:sldChg chg="modSp mod">
        <pc:chgData name="Friedemann Rulf" userId="629e2f84-422c-4b98-9812-2db47940f0e0" providerId="ADAL" clId="{3E60A5D7-580B-43FB-8A5B-9A76927BB54D}" dt="2023-03-21T13:12:31.927" v="342" actId="14100"/>
        <pc:sldMkLst>
          <pc:docMk/>
          <pc:sldMk cId="3870834411" sldId="381"/>
        </pc:sldMkLst>
        <pc:spChg chg="mod">
          <ac:chgData name="Friedemann Rulf" userId="629e2f84-422c-4b98-9812-2db47940f0e0" providerId="ADAL" clId="{3E60A5D7-580B-43FB-8A5B-9A76927BB54D}" dt="2023-03-21T13:12:31.927" v="342" actId="14100"/>
          <ac:spMkLst>
            <pc:docMk/>
            <pc:sldMk cId="3870834411" sldId="381"/>
            <ac:spMk id="2" creationId="{BA9F322C-DBE0-4D34-928C-62D7F6F8B730}"/>
          </ac:spMkLst>
        </pc:spChg>
        <pc:spChg chg="mod">
          <ac:chgData name="Friedemann Rulf" userId="629e2f84-422c-4b98-9812-2db47940f0e0" providerId="ADAL" clId="{3E60A5D7-580B-43FB-8A5B-9A76927BB54D}" dt="2023-03-15T14:07:53.676" v="136" actId="20577"/>
          <ac:spMkLst>
            <pc:docMk/>
            <pc:sldMk cId="3870834411" sldId="381"/>
            <ac:spMk id="3" creationId="{8266232B-2C86-49C1-AA52-46BE619F5101}"/>
          </ac:spMkLst>
        </pc:spChg>
        <pc:spChg chg="mod">
          <ac:chgData name="Friedemann Rulf" userId="629e2f84-422c-4b98-9812-2db47940f0e0" providerId="ADAL" clId="{3E60A5D7-580B-43FB-8A5B-9A76927BB54D}" dt="2023-03-15T14:06:56.034" v="112" actId="2711"/>
          <ac:spMkLst>
            <pc:docMk/>
            <pc:sldMk cId="3870834411" sldId="381"/>
            <ac:spMk id="4" creationId="{06D7D309-D992-435D-B238-A919ACDA15B6}"/>
          </ac:spMkLst>
        </pc:spChg>
        <pc:spChg chg="mod">
          <ac:chgData name="Friedemann Rulf" userId="629e2f84-422c-4b98-9812-2db47940f0e0" providerId="ADAL" clId="{3E60A5D7-580B-43FB-8A5B-9A76927BB54D}" dt="2023-03-15T14:19:49.044" v="293" actId="20577"/>
          <ac:spMkLst>
            <pc:docMk/>
            <pc:sldMk cId="3870834411" sldId="381"/>
            <ac:spMk id="5" creationId="{B43D52D6-B1F4-4492-B765-17E10767219A}"/>
          </ac:spMkLst>
        </pc:spChg>
      </pc:sldChg>
      <pc:sldChg chg="modSp mod">
        <pc:chgData name="Friedemann Rulf" userId="629e2f84-422c-4b98-9812-2db47940f0e0" providerId="ADAL" clId="{3E60A5D7-580B-43FB-8A5B-9A76927BB54D}" dt="2023-03-21T13:12:20.484" v="340" actId="14100"/>
        <pc:sldMkLst>
          <pc:docMk/>
          <pc:sldMk cId="2412508970" sldId="382"/>
        </pc:sldMkLst>
        <pc:spChg chg="mod">
          <ac:chgData name="Friedemann Rulf" userId="629e2f84-422c-4b98-9812-2db47940f0e0" providerId="ADAL" clId="{3E60A5D7-580B-43FB-8A5B-9A76927BB54D}" dt="2023-03-21T13:12:20.484" v="340" actId="14100"/>
          <ac:spMkLst>
            <pc:docMk/>
            <pc:sldMk cId="2412508970" sldId="382"/>
            <ac:spMk id="2" creationId="{BA9F322C-DBE0-4D34-928C-62D7F6F8B730}"/>
          </ac:spMkLst>
        </pc:spChg>
        <pc:spChg chg="mod">
          <ac:chgData name="Friedemann Rulf" userId="629e2f84-422c-4b98-9812-2db47940f0e0" providerId="ADAL" clId="{3E60A5D7-580B-43FB-8A5B-9A76927BB54D}" dt="2023-03-15T14:06:33.208" v="110" actId="2711"/>
          <ac:spMkLst>
            <pc:docMk/>
            <pc:sldMk cId="2412508970" sldId="382"/>
            <ac:spMk id="4" creationId="{06D7D309-D992-435D-B238-A919ACDA15B6}"/>
          </ac:spMkLst>
        </pc:spChg>
        <pc:spChg chg="mod">
          <ac:chgData name="Friedemann Rulf" userId="629e2f84-422c-4b98-9812-2db47940f0e0" providerId="ADAL" clId="{3E60A5D7-580B-43FB-8A5B-9A76927BB54D}" dt="2023-03-15T14:17:47.367" v="266" actId="113"/>
          <ac:spMkLst>
            <pc:docMk/>
            <pc:sldMk cId="2412508970" sldId="382"/>
            <ac:spMk id="5" creationId="{B43D52D6-B1F4-4492-B765-17E10767219A}"/>
          </ac:spMkLst>
        </pc:spChg>
        <pc:spChg chg="mod">
          <ac:chgData name="Friedemann Rulf" userId="629e2f84-422c-4b98-9812-2db47940f0e0" providerId="ADAL" clId="{3E60A5D7-580B-43FB-8A5B-9A76927BB54D}" dt="2023-03-15T14:07:44.058" v="128" actId="20577"/>
          <ac:spMkLst>
            <pc:docMk/>
            <pc:sldMk cId="2412508970" sldId="382"/>
            <ac:spMk id="8" creationId="{D4384C3A-F7A4-4A43-AD94-C3CBE86F6D69}"/>
          </ac:spMkLst>
        </pc:spChg>
      </pc:sldChg>
      <pc:sldChg chg="modSp mod">
        <pc:chgData name="Friedemann Rulf" userId="629e2f84-422c-4b98-9812-2db47940f0e0" providerId="ADAL" clId="{3E60A5D7-580B-43FB-8A5B-9A76927BB54D}" dt="2023-03-21T13:12:24.951" v="341" actId="14100"/>
        <pc:sldMkLst>
          <pc:docMk/>
          <pc:sldMk cId="1189661035" sldId="384"/>
        </pc:sldMkLst>
        <pc:spChg chg="mod">
          <ac:chgData name="Friedemann Rulf" userId="629e2f84-422c-4b98-9812-2db47940f0e0" providerId="ADAL" clId="{3E60A5D7-580B-43FB-8A5B-9A76927BB54D}" dt="2023-03-21T13:12:24.951" v="341" actId="14100"/>
          <ac:spMkLst>
            <pc:docMk/>
            <pc:sldMk cId="1189661035" sldId="384"/>
            <ac:spMk id="3" creationId="{8FF8D847-EC75-4026-8B63-997C083CC14F}"/>
          </ac:spMkLst>
        </pc:spChg>
        <pc:spChg chg="mod">
          <ac:chgData name="Friedemann Rulf" userId="629e2f84-422c-4b98-9812-2db47940f0e0" providerId="ADAL" clId="{3E60A5D7-580B-43FB-8A5B-9A76927BB54D}" dt="2023-03-15T14:07:48.892" v="132" actId="20577"/>
          <ac:spMkLst>
            <pc:docMk/>
            <pc:sldMk cId="1189661035" sldId="384"/>
            <ac:spMk id="4" creationId="{6F829A64-E839-498B-B9A9-4878192DA185}"/>
          </ac:spMkLst>
        </pc:spChg>
        <pc:spChg chg="mod">
          <ac:chgData name="Friedemann Rulf" userId="629e2f84-422c-4b98-9812-2db47940f0e0" providerId="ADAL" clId="{3E60A5D7-580B-43FB-8A5B-9A76927BB54D}" dt="2023-03-15T14:06:43.925" v="111" actId="2711"/>
          <ac:spMkLst>
            <pc:docMk/>
            <pc:sldMk cId="1189661035" sldId="384"/>
            <ac:spMk id="5" creationId="{C0E38A2D-8BBD-4BE1-AAA9-157CD077D3E7}"/>
          </ac:spMkLst>
        </pc:spChg>
        <pc:spChg chg="mod">
          <ac:chgData name="Friedemann Rulf" userId="629e2f84-422c-4b98-9812-2db47940f0e0" providerId="ADAL" clId="{3E60A5D7-580B-43FB-8A5B-9A76927BB54D}" dt="2023-03-15T14:17:54.430" v="267" actId="113"/>
          <ac:spMkLst>
            <pc:docMk/>
            <pc:sldMk cId="1189661035" sldId="384"/>
            <ac:spMk id="6" creationId="{6B372EC3-FFCF-4FA9-BF90-BBC796D91BF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E4B057-5636-4730-A1D5-123B8D9F6467}" type="datetimeFigureOut">
              <a:rPr lang="de-DE" smtClean="0"/>
              <a:t>06.09.2024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B99099-4D72-43CA-9595-77EE9194DB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0658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652" y="1600200"/>
            <a:ext cx="11240873" cy="2764904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9652" y="4392005"/>
            <a:ext cx="11240873" cy="683654"/>
          </a:xfrm>
        </p:spPr>
        <p:txBody>
          <a:bodyPr/>
          <a:lstStyle>
            <a:lvl1pPr marL="0" indent="0" algn="l">
              <a:buNone/>
              <a:defRPr sz="3200"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AA49C202-A02A-4B01-B936-D0FA74FB8D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9771" y="511987"/>
            <a:ext cx="1220486" cy="854506"/>
          </a:xfrm>
          <a:prstGeom prst="rect">
            <a:avLst/>
          </a:prstGeom>
        </p:spPr>
      </p:pic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9652" y="5928611"/>
            <a:ext cx="11240873" cy="380709"/>
          </a:xfrm>
        </p:spPr>
        <p:txBody>
          <a:bodyPr/>
          <a:lstStyle>
            <a:lvl1pPr marL="0" indent="0">
              <a:buNone/>
              <a:defRPr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Datum | Ort</a:t>
            </a: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AC45A34D-75DC-4BA7-88F8-5CBA85EE7F5A}"/>
              </a:ext>
            </a:extLst>
          </p:cNvPr>
          <p:cNvSpPr/>
          <p:nvPr userDrawn="1"/>
        </p:nvSpPr>
        <p:spPr>
          <a:xfrm>
            <a:off x="579652" y="5467614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5189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 (Bild, Logo Ro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10">
            <a:extLst>
              <a:ext uri="{FF2B5EF4-FFF2-40B4-BE49-F238E27FC236}">
                <a16:creationId xmlns:a16="http://schemas.microsoft.com/office/drawing/2014/main" id="{E2BE1948-FCAB-44DC-8926-051C5011458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Bahn-Azubis gegen Hass und Gewalt 2024/25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DAC0F8B-4A4D-455D-8D50-154C31AA3BE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93E3042-2834-4DDC-A64E-0471DC6D18B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71475" y="1916831"/>
            <a:ext cx="7920768" cy="4212507"/>
          </a:xfrm>
        </p:spPr>
        <p:txBody>
          <a:bodyPr/>
          <a:lstStyle>
            <a:lvl1pPr marL="895350" indent="-895350">
              <a:buClrTx/>
              <a:buFont typeface="+mj-lt"/>
              <a:buAutoNum type="arabicPeriod"/>
              <a:defRPr sz="3000">
                <a:solidFill>
                  <a:schemeClr val="bg1"/>
                </a:solidFill>
                <a:latin typeface="+mj-lt"/>
              </a:defRPr>
            </a:lvl1pPr>
            <a:lvl2pPr marL="1257300" indent="-355600">
              <a:defRPr sz="3000">
                <a:solidFill>
                  <a:schemeClr val="bg1"/>
                </a:solidFill>
                <a:latin typeface="+mj-lt"/>
              </a:defRPr>
            </a:lvl2pPr>
            <a:lvl3pPr>
              <a:defRPr sz="3000">
                <a:latin typeface="+mj-lt"/>
              </a:defRPr>
            </a:lvl3pPr>
            <a:lvl4pPr>
              <a:defRPr sz="3000">
                <a:latin typeface="+mj-lt"/>
              </a:defRPr>
            </a:lvl4pPr>
            <a:lvl5pPr>
              <a:defRPr sz="3000"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34D3CC7E-1D5E-477C-9141-519D3F05929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/>
            <a:stretch>
              <a:fillRect/>
            </a:stretch>
          </a:blipFill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1000" dirty="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53947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 (Bild, Logo 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10">
            <a:extLst>
              <a:ext uri="{FF2B5EF4-FFF2-40B4-BE49-F238E27FC236}">
                <a16:creationId xmlns:a16="http://schemas.microsoft.com/office/drawing/2014/main" id="{E2BE1948-FCAB-44DC-8926-051C5011458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Bahn-Azubis gegen Hass und Gewalt 2024/25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DAC0F8B-4A4D-455D-8D50-154C31AA3BE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93E3042-2834-4DDC-A64E-0471DC6D18B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71475" y="1916831"/>
            <a:ext cx="7920768" cy="4175993"/>
          </a:xfrm>
        </p:spPr>
        <p:txBody>
          <a:bodyPr/>
          <a:lstStyle>
            <a:lvl1pPr marL="895350" indent="-895350">
              <a:buClrTx/>
              <a:buFont typeface="+mj-lt"/>
              <a:buAutoNum type="arabicPeriod"/>
              <a:defRPr sz="3000">
                <a:solidFill>
                  <a:schemeClr val="bg1"/>
                </a:solidFill>
                <a:latin typeface="+mj-lt"/>
              </a:defRPr>
            </a:lvl1pPr>
            <a:lvl2pPr marL="1257300" indent="-355600">
              <a:defRPr sz="3000">
                <a:solidFill>
                  <a:schemeClr val="bg1"/>
                </a:solidFill>
                <a:latin typeface="+mj-lt"/>
              </a:defRPr>
            </a:lvl2pPr>
            <a:lvl3pPr>
              <a:defRPr sz="3000">
                <a:latin typeface="+mj-lt"/>
              </a:defRPr>
            </a:lvl3pPr>
            <a:lvl4pPr>
              <a:defRPr sz="3000">
                <a:latin typeface="+mj-lt"/>
              </a:defRPr>
            </a:lvl4pPr>
            <a:lvl5pPr>
              <a:defRPr sz="3000"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34D3CC7E-1D5E-477C-9141-519D3F05929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/>
            <a:stretch>
              <a:fillRect/>
            </a:stretch>
          </a:blipFill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1000" dirty="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104357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 (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980728"/>
            <a:ext cx="11449050" cy="1836204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Bahn-Azubis gegen Hass und Gewalt 2024/25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71475" y="3789041"/>
            <a:ext cx="5545137" cy="234029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A4574D2F-0500-4A13-8529-ED82FC3897C9}"/>
              </a:ext>
            </a:extLst>
          </p:cNvPr>
          <p:cNvSpPr/>
          <p:nvPr userDrawn="1"/>
        </p:nvSpPr>
        <p:spPr>
          <a:xfrm>
            <a:off x="374776" y="3068960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54579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(Bild, Logo Rot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F8EFF006-54B8-4823-B83A-1C9F7B6FA06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-1" y="0"/>
            <a:ext cx="12192001" cy="6858000"/>
          </a:xfrm>
          <a:noFill/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980728"/>
            <a:ext cx="11449050" cy="1836204"/>
          </a:xfrm>
        </p:spPr>
        <p:txBody>
          <a:bodyPr anchor="b"/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Bahn-Azubis gegen Hass und Gewalt 2024/25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71475" y="3789041"/>
            <a:ext cx="5545137" cy="234029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9B825A7-CC36-4592-BA09-A6FA6C29D83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4776" y="3068960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B27FFED9-1D10-457A-BB20-AF5C3651EB6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B9B65B1-AEA7-4F44-90D7-B91E0C3A1DF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/>
            <a:stretch>
              <a:fillRect/>
            </a:stretch>
          </a:blipFill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1000" dirty="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30366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(Bild, Logo Weiß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F8EFF006-54B8-4823-B83A-1C9F7B6FA06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-1" y="0"/>
            <a:ext cx="12192001" cy="6858000"/>
          </a:xfrm>
          <a:noFill/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980728"/>
            <a:ext cx="11449050" cy="1836204"/>
          </a:xfrm>
        </p:spPr>
        <p:txBody>
          <a:bodyPr anchor="b"/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Bahn-Azubis gegen Hass und Gewalt 2024/25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71475" y="3789041"/>
            <a:ext cx="5545137" cy="234029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9B825A7-CC36-4592-BA09-A6FA6C29D83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4776" y="3068960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B27FFED9-1D10-457A-BB20-AF5C3651EB6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B9B65B1-AEA7-4F44-90D7-B91E0C3A1DF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/>
            <a:stretch>
              <a:fillRect/>
            </a:stretch>
          </a:blipFill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1000" dirty="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177289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Bahn-Azubis gegen Hass und Gewalt 2024/25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43CB751F-9E6E-4899-A573-910F22F0D83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1475" y="1449388"/>
            <a:ext cx="11449049" cy="4679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1619805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2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Bahn-Azubis gegen Hass und Gewalt 2024/25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98887A16-E540-417F-AEC5-F4B0FFDF4A7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71475" y="1449388"/>
            <a:ext cx="5545138" cy="4679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Inhaltsplatzhalter 8">
            <a:extLst>
              <a:ext uri="{FF2B5EF4-FFF2-40B4-BE49-F238E27FC236}">
                <a16:creationId xmlns:a16="http://schemas.microsoft.com/office/drawing/2014/main" id="{73A4453B-BB6A-434B-9D58-17979C3C6A73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275387" y="1449388"/>
            <a:ext cx="5545138" cy="4679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7926116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 (link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9E8E2C43-FDD0-456E-A273-CCBA60D8491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1449388"/>
            <a:ext cx="5923409" cy="5408612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Bahn-Azubis gegen Hass und Gewalt 2024/25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E5B13E-F925-44FA-A8D7-2CB14BB0A1B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275388" y="1449388"/>
            <a:ext cx="5545137" cy="4679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8E205B2A-24B4-4B2B-B293-149CBCB8D49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386088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 (rech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9E8E2C43-FDD0-456E-A273-CCBA60D8491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75388" y="1449388"/>
            <a:ext cx="5916612" cy="5408612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Bahn-Azubis gegen Hass und Gewalt 2024/25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E5B13E-F925-44FA-A8D7-2CB14BB0A1B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78272" y="1449388"/>
            <a:ext cx="5545137" cy="4679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8E205B2A-24B4-4B2B-B293-149CBCB8D49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859340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mit Titel (Logo Ro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10">
            <a:extLst>
              <a:ext uri="{FF2B5EF4-FFF2-40B4-BE49-F238E27FC236}">
                <a16:creationId xmlns:a16="http://schemas.microsoft.com/office/drawing/2014/main" id="{E63F0EF0-6751-42DD-8EAD-C8E847AA5F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Bahn-Azubis gegen Hass und Gewalt 2024/25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0B07DB40-DBD6-4EA1-8E67-8EA03178A60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63C11FEC-D812-4EB3-9A64-42F1696D70D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52ACBF4-EBE4-4F98-8E18-5619C05FB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664067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Rot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652" y="1600200"/>
            <a:ext cx="11240873" cy="2764904"/>
          </a:xfrm>
        </p:spPr>
        <p:txBody>
          <a:bodyPr anchor="b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9652" y="4392005"/>
            <a:ext cx="11240873" cy="683654"/>
          </a:xfrm>
        </p:spPr>
        <p:txBody>
          <a:bodyPr/>
          <a:lstStyle>
            <a:lvl1pPr marL="0" indent="0" algn="l">
              <a:buNone/>
              <a:defRPr sz="3200">
                <a:solidFill>
                  <a:schemeClr val="bg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9652" y="5922000"/>
            <a:ext cx="11240873" cy="38070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Datum | Ort</a:t>
            </a: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AC45A34D-75DC-4BA7-88F8-5CBA85EE7F5A}"/>
              </a:ext>
            </a:extLst>
          </p:cNvPr>
          <p:cNvSpPr/>
          <p:nvPr userDrawn="1"/>
        </p:nvSpPr>
        <p:spPr>
          <a:xfrm>
            <a:off x="579652" y="5467614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1DD18AD4-F767-4B83-B6E4-2F6A0882C6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1703" y="475902"/>
            <a:ext cx="1296622" cy="926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7431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mit Titel (Logo 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10">
            <a:extLst>
              <a:ext uri="{FF2B5EF4-FFF2-40B4-BE49-F238E27FC236}">
                <a16:creationId xmlns:a16="http://schemas.microsoft.com/office/drawing/2014/main" id="{E63F0EF0-6751-42DD-8EAD-C8E847AA5F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Bahn-Azubis gegen Hass und Gewalt 2024/25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0B07DB40-DBD6-4EA1-8E67-8EA03178A60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63C11FEC-D812-4EB3-9A64-42F1696D70D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52ACBF4-EBE4-4F98-8E18-5619C05FB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9314886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Bahn-Azubis gegen Hass und Gewalt 2024/25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51694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Bahn-Azubis gegen Hass und Gewalt 2024/25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1976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A86CD97-5D9A-4DD7-8FA9-F028A03BB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Bahn-Azubis gegen Hass und Gewalt 2024/25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35940B9-9206-49A7-9C4C-F7D534506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86428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(Logo Rot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10">
            <a:extLst>
              <a:ext uri="{FF2B5EF4-FFF2-40B4-BE49-F238E27FC236}">
                <a16:creationId xmlns:a16="http://schemas.microsoft.com/office/drawing/2014/main" id="{E63F0EF0-6751-42DD-8EAD-C8E847AA5F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noFill/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Bahn-Azubis gegen Hass und Gewalt 2024/25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00027" y="6538648"/>
            <a:ext cx="520498" cy="21602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0B07DB40-DBD6-4EA1-8E67-8EA03178A60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23A1144C-097B-48B5-A5B0-A4ECB476BAF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4963" y="2096852"/>
            <a:ext cx="11521677" cy="1231349"/>
          </a:xfrm>
        </p:spPr>
        <p:txBody>
          <a:bodyPr/>
          <a:lstStyle>
            <a:lvl1pPr marL="0" indent="0">
              <a:buNone/>
              <a:defRPr sz="85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Statement</a:t>
            </a: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29D23199-76B3-4E3B-A68D-B7F401D7BB7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424521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(Logo Weiß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10">
            <a:extLst>
              <a:ext uri="{FF2B5EF4-FFF2-40B4-BE49-F238E27FC236}">
                <a16:creationId xmlns:a16="http://schemas.microsoft.com/office/drawing/2014/main" id="{E63F0EF0-6751-42DD-8EAD-C8E847AA5F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noFill/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Bahn-Azubis gegen Hass und Gewalt 2024/25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0B07DB40-DBD6-4EA1-8E67-8EA03178A60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23A1144C-097B-48B5-A5B0-A4ECB476BAF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4963" y="2096852"/>
            <a:ext cx="11521677" cy="1231349"/>
          </a:xfrm>
        </p:spPr>
        <p:txBody>
          <a:bodyPr/>
          <a:lstStyle>
            <a:lvl1pPr marL="0" indent="0">
              <a:buNone/>
              <a:defRPr sz="85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Statement</a:t>
            </a: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29D23199-76B3-4E3B-A68D-B7F401D7BB7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269980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 (Logo Ro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edienplatzhalter 4">
            <a:extLst>
              <a:ext uri="{FF2B5EF4-FFF2-40B4-BE49-F238E27FC236}">
                <a16:creationId xmlns:a16="http://schemas.microsoft.com/office/drawing/2014/main" id="{3348C025-EC14-4E25-AA69-4FBB23BF31B0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Mediaclip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8000"/>
          </a:xfrm>
          <a:solidFill>
            <a:schemeClr val="tx1">
              <a:alpha val="30000"/>
            </a:schemeClr>
          </a:solidFill>
        </p:spPr>
        <p:txBody>
          <a:bodyPr lIns="324000" tIns="324000" rIns="324000" bIns="2412000"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8648"/>
            <a:ext cx="10602000" cy="21602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Bahn-Azubis gegen Hass und Gewalt 2024/25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1475" y="5208436"/>
            <a:ext cx="11449050" cy="920902"/>
          </a:xfrm>
        </p:spPr>
        <p:txBody>
          <a:bodyPr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Vorname Nachname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9B825A7-CC36-4592-BA09-A6FA6C29D83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486313" y="4905164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B27FFED9-1D10-457A-BB20-AF5C3651EB6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E1612367-6D73-48B9-86F0-04DA0715BB2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/>
            <a:stretch>
              <a:fillRect/>
            </a:stretch>
          </a:blipFill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1000" dirty="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201009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 (Logo 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edienplatzhalter 4">
            <a:extLst>
              <a:ext uri="{FF2B5EF4-FFF2-40B4-BE49-F238E27FC236}">
                <a16:creationId xmlns:a16="http://schemas.microsoft.com/office/drawing/2014/main" id="{3348C025-EC14-4E25-AA69-4FBB23BF31B0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Mediaclip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8000"/>
          </a:xfrm>
          <a:solidFill>
            <a:schemeClr val="tx1">
              <a:alpha val="30000"/>
            </a:schemeClr>
          </a:solidFill>
        </p:spPr>
        <p:txBody>
          <a:bodyPr lIns="324000" tIns="324000" rIns="324000" bIns="2412000"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538E46-C847-44FA-A5BC-C63FF58B5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475" y="6538648"/>
            <a:ext cx="10602000" cy="21602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Bahn-Azubis gegen Hass und Gewalt 2024/25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1475" y="5208436"/>
            <a:ext cx="11449050" cy="935486"/>
          </a:xfrm>
        </p:spPr>
        <p:txBody>
          <a:bodyPr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Vorname Nachname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9B825A7-CC36-4592-BA09-A6FA6C29D83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486313" y="4905164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B27FFED9-1D10-457A-BB20-AF5C3651EB6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287836" y="6475761"/>
            <a:ext cx="532800" cy="504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E1612367-6D73-48B9-86F0-04DA0715BB2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280525" y="368660"/>
            <a:ext cx="540000" cy="378000"/>
          </a:xfrm>
          <a:blipFill>
            <a:blip r:embed="rId2"/>
            <a:stretch>
              <a:fillRect/>
            </a:stretch>
          </a:blipFill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1000" dirty="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9720495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e (Bild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10">
            <a:extLst>
              <a:ext uri="{FF2B5EF4-FFF2-40B4-BE49-F238E27FC236}">
                <a16:creationId xmlns:a16="http://schemas.microsoft.com/office/drawing/2014/main" id="{88E6BB85-2CD9-4C46-9692-3B22C74A130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noFill/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2436127"/>
            <a:ext cx="11449050" cy="3693211"/>
          </a:xfrm>
        </p:spPr>
        <p:txBody>
          <a:bodyPr/>
          <a:lstStyle>
            <a:lvl1pPr algn="ctr">
              <a:defRPr sz="8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053469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Ende (Rot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2436127"/>
            <a:ext cx="11449050" cy="3693211"/>
          </a:xfrm>
        </p:spPr>
        <p:txBody>
          <a:bodyPr/>
          <a:lstStyle>
            <a:lvl1pPr algn="ctr">
              <a:defRPr sz="8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40654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Bild, Logo Ro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79652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652" y="3609020"/>
            <a:ext cx="11240873" cy="756084"/>
          </a:xfrm>
        </p:spPr>
        <p:txBody>
          <a:bodyPr anchor="b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9652" y="4392005"/>
            <a:ext cx="11240873" cy="683654"/>
          </a:xfrm>
        </p:spPr>
        <p:txBody>
          <a:bodyPr/>
          <a:lstStyle>
            <a:lvl1pPr marL="0" indent="0" algn="l">
              <a:buNone/>
              <a:defRPr sz="3200">
                <a:solidFill>
                  <a:schemeClr val="bg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9652" y="5922000"/>
            <a:ext cx="11240873" cy="38070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Datum | Ort</a:t>
            </a:r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7D3148F9-2D63-42F8-AA94-9AA4BDDD3A4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79652" y="513294"/>
            <a:ext cx="1220400" cy="853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9528399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e (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edienplatzhalter 4">
            <a:extLst>
              <a:ext uri="{FF2B5EF4-FFF2-40B4-BE49-F238E27FC236}">
                <a16:creationId xmlns:a16="http://schemas.microsoft.com/office/drawing/2014/main" id="{F620A319-D564-4D18-92D7-8995EC1B261E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Mediaclip durch Klicken auf Symbol hinzufügen</a:t>
            </a:r>
          </a:p>
        </p:txBody>
      </p: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11586949-1E99-4A43-99E8-BFF2DE8AE5C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505800" y="1620783"/>
            <a:ext cx="5180400" cy="3625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25753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Bild, Logo 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79652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652" y="3609020"/>
            <a:ext cx="11240873" cy="756084"/>
          </a:xfrm>
        </p:spPr>
        <p:txBody>
          <a:bodyPr anchor="b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9652" y="4392005"/>
            <a:ext cx="11240873" cy="683654"/>
          </a:xfrm>
        </p:spPr>
        <p:txBody>
          <a:bodyPr/>
          <a:lstStyle>
            <a:lvl1pPr marL="0" indent="0" algn="l">
              <a:buNone/>
              <a:defRPr sz="3200">
                <a:solidFill>
                  <a:schemeClr val="bg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9652" y="5922000"/>
            <a:ext cx="11240873" cy="38070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Datum | Ort</a:t>
            </a:r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7D3148F9-2D63-42F8-AA94-9AA4BDDD3A4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79652" y="513294"/>
            <a:ext cx="1220400" cy="853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23393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Bild, Logo Rot zentrier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485639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476" y="3609020"/>
            <a:ext cx="11449050" cy="756084"/>
          </a:xfrm>
        </p:spPr>
        <p:txBody>
          <a:bodyPr anchor="b"/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1476" y="4392005"/>
            <a:ext cx="11449050" cy="683654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476" y="5920896"/>
            <a:ext cx="11449050" cy="380709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Datum | Ort</a:t>
            </a:r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7D3148F9-2D63-42F8-AA94-9AA4BDDD3A4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485799" y="513294"/>
            <a:ext cx="1220400" cy="853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35120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Bild, Logo Weiß zentrier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485639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476" y="3609020"/>
            <a:ext cx="11449050" cy="756084"/>
          </a:xfrm>
        </p:spPr>
        <p:txBody>
          <a:bodyPr anchor="b"/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1476" y="4392005"/>
            <a:ext cx="11449050" cy="683654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475" y="5920896"/>
            <a:ext cx="11449051" cy="380709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Datum | Ort</a:t>
            </a:r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7D3148F9-2D63-42F8-AA94-9AA4BDDD3A4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485799" y="513294"/>
            <a:ext cx="1220400" cy="853200"/>
          </a:xfrm>
          <a:blipFill>
            <a:blip r:embed="rId2"/>
            <a:stretch>
              <a:fillRect/>
            </a:stretch>
          </a:blipFill>
        </p:spPr>
        <p:txBody>
          <a:bodyPr vert="horz" lIns="0" tIns="0" rIns="0" bIns="0" rtlCol="0" anchor="t" anchorCtr="0">
            <a:noAutofit/>
          </a:bodyPr>
          <a:lstStyle>
            <a:lvl1pPr>
              <a:defRPr lang="de-DE" sz="1000" dirty="0">
                <a:solidFill>
                  <a:schemeClr val="bg1"/>
                </a:solidFill>
              </a:defRPr>
            </a:lvl1pPr>
          </a:lstStyle>
          <a:p>
            <a:pPr marL="0" lvl="0" indent="0">
              <a:buNone/>
            </a:pP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90286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(Rahm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12192001" cy="6858000"/>
          </a:xfr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364" y="1073676"/>
            <a:ext cx="7309209" cy="5415664"/>
          </a:xfrm>
          <a:prstGeom prst="roundRect">
            <a:avLst>
              <a:gd name="adj" fmla="val 1200"/>
            </a:avLst>
          </a:prstGeom>
          <a:solidFill>
            <a:schemeClr val="bg1">
              <a:alpha val="80000"/>
            </a:schemeClr>
          </a:solidFill>
        </p:spPr>
        <p:txBody>
          <a:bodyPr lIns="360000" tIns="252000" rIns="252000" bIns="2232000" anchor="b"/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9299" y="5467615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9299" y="4371454"/>
            <a:ext cx="6643241" cy="683654"/>
          </a:xfrm>
        </p:spPr>
        <p:txBody>
          <a:bodyPr/>
          <a:lstStyle>
            <a:lvl1pPr marL="0" indent="0" algn="l">
              <a:buNone/>
              <a:defRPr sz="3200">
                <a:solidFill>
                  <a:schemeClr val="tx1"/>
                </a:solidFill>
                <a:latin typeface="DB Head Light" panose="020B030205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1403" y="5922000"/>
            <a:ext cx="6661137" cy="380709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  <a:latin typeface="DB Head Light" panose="020B0302050202020204" pitchFamily="34" charset="0"/>
              </a:defRPr>
            </a:lvl1pPr>
          </a:lstStyle>
          <a:p>
            <a:pPr lvl="0"/>
            <a:r>
              <a:rPr lang="de-DE" dirty="0"/>
              <a:t>Datum | Ort</a:t>
            </a:r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398F66B9-BCC0-498C-90EC-8CDC6A8B006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35140" y="1448780"/>
            <a:ext cx="1220400" cy="8532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22780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 (Wei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Bahn-Azubis gegen Hass und Gewalt 2024/25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93E3042-2834-4DDC-A64E-0471DC6D18B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71475" y="1916831"/>
            <a:ext cx="7920768" cy="4212507"/>
          </a:xfrm>
        </p:spPr>
        <p:txBody>
          <a:bodyPr/>
          <a:lstStyle>
            <a:lvl1pPr marL="895350" indent="-895350">
              <a:buClrTx/>
              <a:buFont typeface="+mj-lt"/>
              <a:buAutoNum type="arabicPeriod"/>
              <a:defRPr sz="3000">
                <a:solidFill>
                  <a:schemeClr val="tx1"/>
                </a:solidFill>
                <a:latin typeface="+mj-lt"/>
              </a:defRPr>
            </a:lvl1pPr>
            <a:lvl2pPr marL="1257300" indent="-355600">
              <a:defRPr sz="3000">
                <a:solidFill>
                  <a:schemeClr val="bg1"/>
                </a:solidFill>
                <a:latin typeface="+mj-lt"/>
              </a:defRPr>
            </a:lvl2pPr>
            <a:lvl3pPr>
              <a:defRPr sz="3000">
                <a:latin typeface="+mj-lt"/>
              </a:defRPr>
            </a:lvl3pPr>
            <a:lvl4pPr>
              <a:defRPr sz="3000">
                <a:latin typeface="+mj-lt"/>
              </a:defRPr>
            </a:lvl4pPr>
            <a:lvl5pPr>
              <a:defRPr sz="3000"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F278C346-43C5-4148-9236-F5A3A56A685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5027" y="357101"/>
            <a:ext cx="568198" cy="406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712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 (Rot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45B80E-FA5E-4414-8A23-82CAB8E0D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Bahn-Azubis gegen Hass und Gewalt 2024/25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93E3042-2834-4DDC-A64E-0471DC6D18B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71475" y="1916831"/>
            <a:ext cx="7920768" cy="4212507"/>
          </a:xfrm>
        </p:spPr>
        <p:txBody>
          <a:bodyPr/>
          <a:lstStyle>
            <a:lvl1pPr marL="895350" indent="-895350">
              <a:buClrTx/>
              <a:buFont typeface="+mj-lt"/>
              <a:buAutoNum type="arabicPeriod"/>
              <a:defRPr sz="3000">
                <a:solidFill>
                  <a:schemeClr val="bg1"/>
                </a:solidFill>
                <a:latin typeface="+mj-lt"/>
              </a:defRPr>
            </a:lvl1pPr>
            <a:lvl2pPr marL="1257300" indent="-355600">
              <a:defRPr sz="3000">
                <a:solidFill>
                  <a:schemeClr val="bg1"/>
                </a:solidFill>
                <a:latin typeface="+mj-lt"/>
              </a:defRPr>
            </a:lvl2pPr>
            <a:lvl3pPr>
              <a:defRPr sz="3000">
                <a:latin typeface="+mj-lt"/>
              </a:defRPr>
            </a:lvl3pPr>
            <a:lvl4pPr>
              <a:defRPr sz="3000">
                <a:latin typeface="+mj-lt"/>
              </a:defRPr>
            </a:lvl4pPr>
            <a:lvl5pPr>
              <a:defRPr sz="3000">
                <a:latin typeface="+mj-lt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F278C346-43C5-4148-9236-F5A3A56A685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5027" y="357101"/>
            <a:ext cx="568198" cy="406082"/>
          </a:xfrm>
          <a:prstGeom prst="rect">
            <a:avLst/>
          </a:prstGeom>
        </p:spPr>
      </p:pic>
      <p:sp>
        <p:nvSpPr>
          <p:cNvPr id="16" name="Freeform 5">
            <a:extLst>
              <a:ext uri="{FF2B5EF4-FFF2-40B4-BE49-F238E27FC236}">
                <a16:creationId xmlns:a16="http://schemas.microsoft.com/office/drawing/2014/main" id="{652B2642-5C15-4995-AB93-CA337E09B1DB}"/>
              </a:ext>
            </a:extLst>
          </p:cNvPr>
          <p:cNvSpPr>
            <a:spLocks/>
          </p:cNvSpPr>
          <p:nvPr userDrawn="1"/>
        </p:nvSpPr>
        <p:spPr bwMode="auto">
          <a:xfrm>
            <a:off x="11293475" y="6469871"/>
            <a:ext cx="542925" cy="55563"/>
          </a:xfrm>
          <a:custGeom>
            <a:avLst/>
            <a:gdLst>
              <a:gd name="T0" fmla="*/ 3590 w 3779"/>
              <a:gd name="T1" fmla="*/ 377 h 377"/>
              <a:gd name="T2" fmla="*/ 3590 w 3779"/>
              <a:gd name="T3" fmla="*/ 377 h 377"/>
              <a:gd name="T4" fmla="*/ 188 w 3779"/>
              <a:gd name="T5" fmla="*/ 377 h 377"/>
              <a:gd name="T6" fmla="*/ 0 w 3779"/>
              <a:gd name="T7" fmla="*/ 188 h 377"/>
              <a:gd name="T8" fmla="*/ 188 w 3779"/>
              <a:gd name="T9" fmla="*/ 0 h 377"/>
              <a:gd name="T10" fmla="*/ 3590 w 3779"/>
              <a:gd name="T11" fmla="*/ 0 h 377"/>
              <a:gd name="T12" fmla="*/ 3779 w 3779"/>
              <a:gd name="T13" fmla="*/ 188 h 377"/>
              <a:gd name="T14" fmla="*/ 3590 w 3779"/>
              <a:gd name="T15" fmla="*/ 377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79" h="377">
                <a:moveTo>
                  <a:pt x="3590" y="377"/>
                </a:moveTo>
                <a:lnTo>
                  <a:pt x="3590" y="377"/>
                </a:lnTo>
                <a:lnTo>
                  <a:pt x="188" y="377"/>
                </a:lnTo>
                <a:cubicBezTo>
                  <a:pt x="79" y="377"/>
                  <a:pt x="0" y="293"/>
                  <a:pt x="0" y="188"/>
                </a:cubicBezTo>
                <a:cubicBezTo>
                  <a:pt x="0" y="82"/>
                  <a:pt x="79" y="0"/>
                  <a:pt x="188" y="0"/>
                </a:cubicBezTo>
                <a:lnTo>
                  <a:pt x="3590" y="0"/>
                </a:lnTo>
                <a:cubicBezTo>
                  <a:pt x="3700" y="0"/>
                  <a:pt x="3779" y="82"/>
                  <a:pt x="3779" y="188"/>
                </a:cubicBezTo>
                <a:cubicBezTo>
                  <a:pt x="3779" y="293"/>
                  <a:pt x="3700" y="377"/>
                  <a:pt x="3590" y="377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6720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27DB810-CDF5-41AC-8E51-9EBC8EC0B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4" y="296696"/>
            <a:ext cx="10602893" cy="86405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2AE7966-514A-4D81-97FD-6AD3A07C80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1474" y="1449388"/>
            <a:ext cx="11449051" cy="46799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2C0766E-DEEA-4949-912D-67F535F0E6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1475" y="6537600"/>
            <a:ext cx="10602902" cy="21602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Bahn-Azubis gegen Hass und Gewalt 2024/25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374309D-71AA-45D4-974A-6D58CB1760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00027" y="6538648"/>
            <a:ext cx="520498" cy="21602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913D9F7D-0C28-4C21-AA99-7C67E34F632A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4F629909-3F3B-B946-91EF-D49519C4F1F0}"/>
              </a:ext>
            </a:extLst>
          </p:cNvPr>
          <p:cNvPicPr>
            <a:picLocks noChangeAspect="1"/>
          </p:cNvPicPr>
          <p:nvPr userDrawn="1"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280903" y="368660"/>
            <a:ext cx="539622" cy="377809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FDE7FD38-4C24-1C44-B92F-B053B9DC1D6B}"/>
              </a:ext>
            </a:extLst>
          </p:cNvPr>
          <p:cNvPicPr>
            <a:picLocks noChangeAspect="1"/>
          </p:cNvPicPr>
          <p:nvPr userDrawn="1"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200" y="6472800"/>
            <a:ext cx="540000" cy="53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679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  <p:sldLayoutId id="2147483704" r:id="rId16"/>
    <p:sldLayoutId id="2147483705" r:id="rId17"/>
    <p:sldLayoutId id="2147483706" r:id="rId18"/>
    <p:sldLayoutId id="2147483707" r:id="rId19"/>
    <p:sldLayoutId id="2147483708" r:id="rId20"/>
    <p:sldLayoutId id="2147483709" r:id="rId21"/>
    <p:sldLayoutId id="2147483710" r:id="rId22"/>
    <p:sldLayoutId id="2147483711" r:id="rId23"/>
    <p:sldLayoutId id="2147483712" r:id="rId24"/>
    <p:sldLayoutId id="2147483713" r:id="rId25"/>
    <p:sldLayoutId id="2147483714" r:id="rId26"/>
    <p:sldLayoutId id="2147483715" r:id="rId27"/>
    <p:sldLayoutId id="2147483716" r:id="rId28"/>
    <p:sldLayoutId id="2147483717" r:id="rId29"/>
    <p:sldLayoutId id="2147483718" r:id="rId30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563" indent="-182563" algn="l" defTabSz="914400" rtl="0" eaLnBrk="1" latinLnBrk="0" hangingPunct="1">
        <a:lnSpc>
          <a:spcPct val="100000"/>
        </a:lnSpc>
        <a:spcBef>
          <a:spcPts val="0"/>
        </a:spcBef>
        <a:buClr>
          <a:schemeClr val="accent2"/>
        </a:buClr>
        <a:buFont typeface="DB Sans" panose="020B0502050202020204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58775" indent="-176213" algn="l" defTabSz="914400" rtl="0" eaLnBrk="1" latinLnBrk="0" hangingPunct="1">
        <a:lnSpc>
          <a:spcPct val="100000"/>
        </a:lnSpc>
        <a:spcBef>
          <a:spcPts val="0"/>
        </a:spcBef>
        <a:buClr>
          <a:schemeClr val="accent2"/>
        </a:buClr>
        <a:buFont typeface="DB Sans" panose="020B0502050202020204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182563" algn="l" defTabSz="914400" rtl="0" eaLnBrk="1" latinLnBrk="0" hangingPunct="1">
        <a:lnSpc>
          <a:spcPct val="100000"/>
        </a:lnSpc>
        <a:spcBef>
          <a:spcPts val="0"/>
        </a:spcBef>
        <a:buClr>
          <a:schemeClr val="accent2"/>
        </a:buClr>
        <a:buFont typeface="DB Sans" panose="020B0502050202020204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15963" indent="-174625" algn="l" defTabSz="914400" rtl="0" eaLnBrk="1" latinLnBrk="0" hangingPunct="1">
        <a:lnSpc>
          <a:spcPct val="100000"/>
        </a:lnSpc>
        <a:spcBef>
          <a:spcPts val="0"/>
        </a:spcBef>
        <a:buClr>
          <a:schemeClr val="accent2"/>
        </a:buClr>
        <a:buFont typeface="DB Sans" panose="020B0502050202020204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98525" indent="-182563" algn="l" defTabSz="914400" rtl="0" eaLnBrk="1" latinLnBrk="0" hangingPunct="1">
        <a:lnSpc>
          <a:spcPct val="100000"/>
        </a:lnSpc>
        <a:spcBef>
          <a:spcPts val="0"/>
        </a:spcBef>
        <a:buClr>
          <a:schemeClr val="accent2"/>
        </a:buClr>
        <a:buFont typeface="DB Sans" panose="020B0502050202020204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3" pos="7446">
          <p15:clr>
            <a:srgbClr val="F26B43"/>
          </p15:clr>
        </p15:guide>
        <p15:guide id="7" pos="3727">
          <p15:clr>
            <a:srgbClr val="F26B43"/>
          </p15:clr>
        </p15:guide>
        <p15:guide id="8" pos="3953">
          <p15:clr>
            <a:srgbClr val="F26B43"/>
          </p15:clr>
        </p15:guide>
        <p15:guide id="9" orient="horz" pos="913">
          <p15:clr>
            <a:srgbClr val="F26B43"/>
          </p15:clr>
        </p15:guide>
        <p15:guide id="10" orient="horz" pos="3861">
          <p15:clr>
            <a:srgbClr val="F26B43"/>
          </p15:clr>
        </p15:guide>
        <p15:guide id="11" pos="23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9F322C-DBE0-4D34-928C-62D7F6F8B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4" y="393192"/>
            <a:ext cx="10602893" cy="767556"/>
          </a:xfrm>
        </p:spPr>
        <p:txBody>
          <a:bodyPr/>
          <a:lstStyle/>
          <a:p>
            <a:r>
              <a:rPr lang="de-DE" dirty="0"/>
              <a:t>Projektname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6D7D309-D992-435D-B238-A919ACDA1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3D9F7D-0C28-4C21-AA99-7C67E34F632A}" type="slidenum">
              <a:rPr kumimoji="0" lang="de-DE" sz="10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offic3             (Inhalt)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de-DE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B offic3             (Inhalt)"/>
              <a:ea typeface="+mn-ea"/>
              <a:cs typeface="+mn-cs"/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8A51630-085D-405C-9078-ACF004CC678A}"/>
              </a:ext>
            </a:extLst>
          </p:cNvPr>
          <p:cNvSpPr>
            <a:spLocks noChangeArrowheads="1"/>
          </p:cNvSpPr>
          <p:nvPr/>
        </p:nvSpPr>
        <p:spPr bwMode="gray">
          <a:xfrm>
            <a:off x="494241" y="1944271"/>
            <a:ext cx="3305455" cy="2816500"/>
          </a:xfrm>
          <a:prstGeom prst="rect">
            <a:avLst/>
          </a:prstGeom>
          <a:noFill/>
          <a:ln w="3175">
            <a:solidFill>
              <a:srgbClr val="878C96"/>
            </a:solidFill>
            <a:miter lim="800000"/>
            <a:headEnd/>
            <a:tailEnd/>
          </a:ln>
          <a:effectLst/>
        </p:spPr>
        <p:txBody>
          <a:bodyPr lIns="71987" tIns="35994" rIns="71987" bIns="35994"/>
          <a:lstStyle/>
          <a:p>
            <a:pPr marL="174625" marR="0" lvl="1" indent="-173038" algn="l" defTabSz="663575" rtl="0" eaLnBrk="0" fontAlgn="base" latinLnBrk="0" hangingPunct="0">
              <a:lnSpc>
                <a:spcPct val="100000"/>
              </a:lnSpc>
              <a:spcBef>
                <a:spcPct val="15000"/>
              </a:spcBef>
              <a:spcAft>
                <a:spcPct val="0"/>
              </a:spcAft>
              <a:buClr>
                <a:srgbClr val="FF0000"/>
              </a:buClr>
              <a:buSzPct val="85000"/>
              <a:buFont typeface="Wingdings" pitchFamily="2" charset="2"/>
              <a:buChar char="n"/>
              <a:tabLst>
                <a:tab pos="177800" algn="l"/>
                <a:tab pos="1522413" algn="l"/>
                <a:tab pos="1611313" algn="l"/>
                <a:tab pos="1701800" algn="l"/>
                <a:tab pos="1790700" algn="l"/>
                <a:tab pos="1970088" algn="l"/>
              </a:tabLst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B office             (Inhalt)"/>
                <a:ea typeface="+mn-ea"/>
                <a:cs typeface="+mn-cs"/>
              </a:rPr>
              <a:t>…			</a:t>
            </a:r>
          </a:p>
          <a:p>
            <a:pPr marL="174625" marR="0" lvl="1" indent="-173038" algn="l" defTabSz="663575" rtl="0" eaLnBrk="0" fontAlgn="base" latinLnBrk="0" hangingPunct="0">
              <a:lnSpc>
                <a:spcPct val="100000"/>
              </a:lnSpc>
              <a:spcBef>
                <a:spcPct val="15000"/>
              </a:spcBef>
              <a:spcAft>
                <a:spcPct val="0"/>
              </a:spcAft>
              <a:buClr>
                <a:srgbClr val="FF0000"/>
              </a:buClr>
              <a:buSzPct val="85000"/>
              <a:buFont typeface="Wingdings" pitchFamily="2" charset="2"/>
              <a:buChar char="n"/>
              <a:tabLst>
                <a:tab pos="177800" algn="l"/>
                <a:tab pos="1522413" algn="l"/>
                <a:tab pos="1611313" algn="l"/>
                <a:tab pos="1701800" algn="l"/>
                <a:tab pos="1790700" algn="l"/>
                <a:tab pos="1970088" algn="l"/>
              </a:tabLst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B office             (Inhalt)"/>
                <a:ea typeface="+mn-ea"/>
                <a:cs typeface="+mn-cs"/>
              </a:rPr>
              <a:t>…			</a:t>
            </a:r>
          </a:p>
          <a:p>
            <a:pPr marL="174625" marR="0" lvl="1" indent="-173038" algn="l" defTabSz="663575" rtl="0" eaLnBrk="0" fontAlgn="base" latinLnBrk="0" hangingPunct="0">
              <a:lnSpc>
                <a:spcPct val="100000"/>
              </a:lnSpc>
              <a:spcBef>
                <a:spcPct val="15000"/>
              </a:spcBef>
              <a:spcAft>
                <a:spcPct val="0"/>
              </a:spcAft>
              <a:buClr>
                <a:srgbClr val="FF0000"/>
              </a:buClr>
              <a:buSzPct val="85000"/>
              <a:buFont typeface="Wingdings" pitchFamily="2" charset="2"/>
              <a:buChar char="n"/>
              <a:tabLst>
                <a:tab pos="177800" algn="l"/>
                <a:tab pos="1522413" algn="l"/>
                <a:tab pos="1611313" algn="l"/>
                <a:tab pos="1701800" algn="l"/>
                <a:tab pos="1790700" algn="l"/>
                <a:tab pos="1970088" algn="l"/>
              </a:tabLst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B office             (Inhalt)"/>
                <a:ea typeface="+mn-ea"/>
                <a:cs typeface="+mn-cs"/>
              </a:rPr>
              <a:t>…</a:t>
            </a:r>
          </a:p>
          <a:p>
            <a:pPr marL="174625" marR="0" lvl="1" indent="-173038" algn="l" defTabSz="663575" rtl="0" eaLnBrk="0" fontAlgn="base" latinLnBrk="0" hangingPunct="0">
              <a:lnSpc>
                <a:spcPct val="100000"/>
              </a:lnSpc>
              <a:spcBef>
                <a:spcPct val="15000"/>
              </a:spcBef>
              <a:spcAft>
                <a:spcPct val="0"/>
              </a:spcAft>
              <a:buClr>
                <a:srgbClr val="FF0000"/>
              </a:buClr>
              <a:buSzPct val="85000"/>
              <a:buFont typeface="Wingdings" pitchFamily="2" charset="2"/>
              <a:buChar char="n"/>
              <a:tabLst>
                <a:tab pos="177800" algn="l"/>
                <a:tab pos="1522413" algn="l"/>
                <a:tab pos="1611313" algn="l"/>
                <a:tab pos="1701800" algn="l"/>
                <a:tab pos="1790700" algn="l"/>
                <a:tab pos="1970088" algn="l"/>
              </a:tabLst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B office             (Inhalt)"/>
                <a:ea typeface="+mn-ea"/>
                <a:cs typeface="+mn-cs"/>
              </a:rPr>
              <a:t>…</a:t>
            </a:r>
          </a:p>
          <a:p>
            <a:pPr marL="174625" marR="0" lvl="1" indent="-173038" algn="l" defTabSz="663575" rtl="0" eaLnBrk="0" fontAlgn="base" latinLnBrk="0" hangingPunct="0">
              <a:lnSpc>
                <a:spcPct val="100000"/>
              </a:lnSpc>
              <a:spcBef>
                <a:spcPct val="15000"/>
              </a:spcBef>
              <a:spcAft>
                <a:spcPct val="0"/>
              </a:spcAft>
              <a:buClr>
                <a:srgbClr val="FF0000"/>
              </a:buClr>
              <a:buSzPct val="85000"/>
              <a:buFont typeface="Wingdings" pitchFamily="2" charset="2"/>
              <a:buChar char="n"/>
              <a:tabLst>
                <a:tab pos="177800" algn="l"/>
                <a:tab pos="1522413" algn="l"/>
                <a:tab pos="1611313" algn="l"/>
                <a:tab pos="1701800" algn="l"/>
                <a:tab pos="1790700" algn="l"/>
                <a:tab pos="1970088" algn="l"/>
              </a:tabLst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B office             (Inhalt)"/>
                <a:ea typeface="+mn-ea"/>
                <a:cs typeface="+mn-cs"/>
              </a:rPr>
              <a:t>…</a:t>
            </a:r>
          </a:p>
          <a:p>
            <a:pPr marL="174625" marR="0" lvl="1" indent="-173038" algn="l" defTabSz="663575" rtl="0" eaLnBrk="0" fontAlgn="base" latinLnBrk="0" hangingPunct="0">
              <a:lnSpc>
                <a:spcPct val="100000"/>
              </a:lnSpc>
              <a:spcBef>
                <a:spcPct val="15000"/>
              </a:spcBef>
              <a:spcAft>
                <a:spcPct val="0"/>
              </a:spcAft>
              <a:buClr>
                <a:srgbClr val="FF0000"/>
              </a:buClr>
              <a:buSzPct val="85000"/>
              <a:buFont typeface="Wingdings" pitchFamily="2" charset="2"/>
              <a:buChar char="n"/>
              <a:tabLst>
                <a:tab pos="177800" algn="l"/>
                <a:tab pos="1522413" algn="l"/>
                <a:tab pos="1611313" algn="l"/>
                <a:tab pos="1701800" algn="l"/>
                <a:tab pos="1790700" algn="l"/>
                <a:tab pos="1970088" algn="l"/>
              </a:tabLst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B office             (Inhalt)"/>
                <a:ea typeface="+mn-ea"/>
                <a:cs typeface="+mn-cs"/>
              </a:rPr>
              <a:t>…</a:t>
            </a:r>
          </a:p>
          <a:p>
            <a:pPr marL="174625" marR="0" lvl="1" indent="-173038" algn="l" defTabSz="663575" rtl="0" eaLnBrk="0" fontAlgn="base" latinLnBrk="0" hangingPunct="0">
              <a:lnSpc>
                <a:spcPct val="100000"/>
              </a:lnSpc>
              <a:spcBef>
                <a:spcPct val="15000"/>
              </a:spcBef>
              <a:spcAft>
                <a:spcPct val="0"/>
              </a:spcAft>
              <a:buClr>
                <a:srgbClr val="FF0000"/>
              </a:buClr>
              <a:buSzPct val="85000"/>
              <a:buFont typeface="Wingdings" pitchFamily="2" charset="2"/>
              <a:buChar char="n"/>
              <a:tabLst>
                <a:tab pos="177800" algn="l"/>
                <a:tab pos="1522413" algn="l"/>
                <a:tab pos="1611313" algn="l"/>
                <a:tab pos="1701800" algn="l"/>
                <a:tab pos="1790700" algn="l"/>
                <a:tab pos="1970088" algn="l"/>
              </a:tabLst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B office             (Inhalt)"/>
                <a:ea typeface="+mn-ea"/>
                <a:cs typeface="+mn-cs"/>
              </a:rPr>
              <a:t>…</a:t>
            </a:r>
          </a:p>
          <a:p>
            <a:pPr marL="174625" marR="0" lvl="1" indent="-173038" algn="l" defTabSz="663575" rtl="0" eaLnBrk="0" fontAlgn="base" latinLnBrk="0" hangingPunct="0">
              <a:lnSpc>
                <a:spcPct val="100000"/>
              </a:lnSpc>
              <a:spcBef>
                <a:spcPct val="15000"/>
              </a:spcBef>
              <a:spcAft>
                <a:spcPct val="0"/>
              </a:spcAft>
              <a:buClr>
                <a:srgbClr val="FF0000"/>
              </a:buClr>
              <a:buSzPct val="85000"/>
              <a:buFont typeface="Wingdings" pitchFamily="2" charset="2"/>
              <a:buChar char="n"/>
              <a:tabLst>
                <a:tab pos="177800" algn="l"/>
                <a:tab pos="1522413" algn="l"/>
                <a:tab pos="1611313" algn="l"/>
                <a:tab pos="1701800" algn="l"/>
                <a:tab pos="1790700" algn="l"/>
                <a:tab pos="1970088" algn="l"/>
              </a:tabLst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B office             (Inhalt)"/>
                <a:ea typeface="+mn-ea"/>
                <a:cs typeface="+mn-cs"/>
              </a:rPr>
              <a:t>…</a:t>
            </a:r>
          </a:p>
          <a:p>
            <a:pPr marL="174625" marR="0" lvl="1" indent="-173038" algn="l" defTabSz="663575" rtl="0" eaLnBrk="0" fontAlgn="base" latinLnBrk="0" hangingPunct="0">
              <a:lnSpc>
                <a:spcPct val="100000"/>
              </a:lnSpc>
              <a:spcBef>
                <a:spcPct val="15000"/>
              </a:spcBef>
              <a:spcAft>
                <a:spcPct val="0"/>
              </a:spcAft>
              <a:buClr>
                <a:srgbClr val="FF0000"/>
              </a:buClr>
              <a:buSzPct val="85000"/>
              <a:buFont typeface="Wingdings" pitchFamily="2" charset="2"/>
              <a:buChar char="n"/>
              <a:tabLst>
                <a:tab pos="177800" algn="l"/>
                <a:tab pos="1522413" algn="l"/>
                <a:tab pos="1611313" algn="l"/>
                <a:tab pos="1701800" algn="l"/>
                <a:tab pos="1790700" algn="l"/>
                <a:tab pos="1970088" algn="l"/>
              </a:tabLst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B office             (Inhalt)"/>
                <a:ea typeface="+mn-ea"/>
                <a:cs typeface="+mn-cs"/>
              </a:rPr>
              <a:t>…</a:t>
            </a:r>
          </a:p>
          <a:p>
            <a:pPr marL="174625" marR="0" lvl="1" indent="-173038" algn="l" defTabSz="663575" rtl="0" eaLnBrk="0" fontAlgn="base" latinLnBrk="0" hangingPunct="0">
              <a:lnSpc>
                <a:spcPct val="100000"/>
              </a:lnSpc>
              <a:spcBef>
                <a:spcPct val="15000"/>
              </a:spcBef>
              <a:spcAft>
                <a:spcPct val="0"/>
              </a:spcAft>
              <a:buClr>
                <a:srgbClr val="FF0000"/>
              </a:buClr>
              <a:buSzPct val="85000"/>
              <a:buFont typeface="Wingdings" pitchFamily="2" charset="2"/>
              <a:buChar char="n"/>
              <a:tabLst>
                <a:tab pos="177800" algn="l"/>
                <a:tab pos="1522413" algn="l"/>
                <a:tab pos="1611313" algn="l"/>
                <a:tab pos="1701800" algn="l"/>
                <a:tab pos="1790700" algn="l"/>
                <a:tab pos="1970088" algn="l"/>
              </a:tabLst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B office             (Inhalt)"/>
                <a:ea typeface="+mn-ea"/>
                <a:cs typeface="+mn-cs"/>
              </a:rPr>
              <a:t>…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2BE6EC61-9C87-4BDE-A62C-AE27B847236B}"/>
              </a:ext>
            </a:extLst>
          </p:cNvPr>
          <p:cNvSpPr>
            <a:spLocks noChangeArrowheads="1"/>
          </p:cNvSpPr>
          <p:nvPr/>
        </p:nvSpPr>
        <p:spPr bwMode="gray">
          <a:xfrm>
            <a:off x="8028866" y="1932083"/>
            <a:ext cx="3506264" cy="3999402"/>
          </a:xfrm>
          <a:prstGeom prst="rect">
            <a:avLst/>
          </a:prstGeom>
          <a:noFill/>
          <a:ln w="3175">
            <a:solidFill>
              <a:srgbClr val="878C96"/>
            </a:solidFill>
            <a:miter lim="800000"/>
            <a:headEnd/>
            <a:tailEnd/>
          </a:ln>
          <a:effectLst/>
        </p:spPr>
        <p:txBody>
          <a:bodyPr lIns="71987" tIns="35994" rIns="71987" bIns="35994"/>
          <a:lstStyle/>
          <a:p>
            <a:pPr marL="174625" marR="0" lvl="1" indent="-173038" algn="l" defTabSz="663575" rtl="0" eaLnBrk="0" fontAlgn="base" latinLnBrk="0" hangingPunct="0">
              <a:lnSpc>
                <a:spcPct val="100000"/>
              </a:lnSpc>
              <a:spcBef>
                <a:spcPct val="15000"/>
              </a:spcBef>
              <a:spcAft>
                <a:spcPct val="0"/>
              </a:spcAft>
              <a:buClr>
                <a:srgbClr val="FF0000"/>
              </a:buClr>
              <a:buSzPct val="85000"/>
              <a:buFont typeface="Wingdings" pitchFamily="2" charset="2"/>
              <a:buChar char="n"/>
              <a:tabLst>
                <a:tab pos="177800" algn="l"/>
                <a:tab pos="1522413" algn="l"/>
                <a:tab pos="1611313" algn="l"/>
                <a:tab pos="1701800" algn="l"/>
                <a:tab pos="1790700" algn="l"/>
                <a:tab pos="1970088" algn="l"/>
              </a:tabLst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b offic3"/>
                <a:ea typeface="+mn-ea"/>
                <a:cs typeface="+mn-cs"/>
              </a:rPr>
              <a:t>…</a:t>
            </a:r>
          </a:p>
          <a:p>
            <a:pPr marL="174625" marR="0" lvl="1" indent="-173038" algn="l" defTabSz="663575" rtl="0" eaLnBrk="0" fontAlgn="base" latinLnBrk="0" hangingPunct="0">
              <a:lnSpc>
                <a:spcPct val="100000"/>
              </a:lnSpc>
              <a:spcBef>
                <a:spcPct val="15000"/>
              </a:spcBef>
              <a:spcAft>
                <a:spcPct val="0"/>
              </a:spcAft>
              <a:buClr>
                <a:srgbClr val="FF0000"/>
              </a:buClr>
              <a:buSzPct val="85000"/>
              <a:buFont typeface="Wingdings" pitchFamily="2" charset="2"/>
              <a:buChar char="n"/>
              <a:tabLst>
                <a:tab pos="177800" algn="l"/>
                <a:tab pos="1522413" algn="l"/>
                <a:tab pos="1611313" algn="l"/>
                <a:tab pos="1701800" algn="l"/>
                <a:tab pos="1790700" algn="l"/>
                <a:tab pos="1970088" algn="l"/>
              </a:tabLst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b offic3"/>
                <a:ea typeface="+mn-ea"/>
                <a:cs typeface="+mn-cs"/>
              </a:rPr>
              <a:t>…</a:t>
            </a:r>
          </a:p>
          <a:p>
            <a:pPr marL="174625" marR="0" lvl="1" indent="-173038" algn="l" defTabSz="663575" rtl="0" eaLnBrk="0" fontAlgn="base" latinLnBrk="0" hangingPunct="0">
              <a:lnSpc>
                <a:spcPct val="100000"/>
              </a:lnSpc>
              <a:spcBef>
                <a:spcPct val="15000"/>
              </a:spcBef>
              <a:spcAft>
                <a:spcPct val="0"/>
              </a:spcAft>
              <a:buClr>
                <a:srgbClr val="FF0000"/>
              </a:buClr>
              <a:buSzPct val="85000"/>
              <a:buFont typeface="Wingdings" pitchFamily="2" charset="2"/>
              <a:buChar char="n"/>
              <a:tabLst>
                <a:tab pos="177800" algn="l"/>
                <a:tab pos="1522413" algn="l"/>
                <a:tab pos="1611313" algn="l"/>
                <a:tab pos="1701800" algn="l"/>
                <a:tab pos="1790700" algn="l"/>
                <a:tab pos="1970088" algn="l"/>
              </a:tabLst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b offic3"/>
                <a:ea typeface="+mn-ea"/>
                <a:cs typeface="+mn-cs"/>
              </a:rPr>
              <a:t>…</a:t>
            </a:r>
          </a:p>
          <a:p>
            <a:pPr marL="1587" marR="0" lvl="1" indent="0" algn="l" defTabSz="663575" rtl="0" eaLnBrk="0" fontAlgn="base" latinLnBrk="0" hangingPunct="0">
              <a:lnSpc>
                <a:spcPct val="100000"/>
              </a:lnSpc>
              <a:spcBef>
                <a:spcPct val="15000"/>
              </a:spcBef>
              <a:spcAft>
                <a:spcPct val="0"/>
              </a:spcAft>
              <a:buClr>
                <a:srgbClr val="FF0000"/>
              </a:buClr>
              <a:buSzPct val="85000"/>
              <a:buFontTx/>
              <a:buNone/>
              <a:tabLst>
                <a:tab pos="177800" algn="l"/>
                <a:tab pos="1522413" algn="l"/>
                <a:tab pos="1611313" algn="l"/>
                <a:tab pos="1701800" algn="l"/>
                <a:tab pos="1790700" algn="l"/>
                <a:tab pos="1970088" algn="l"/>
              </a:tabLst>
              <a:defRPr/>
            </a:pP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b offic3"/>
              <a:ea typeface="+mn-ea"/>
              <a:cs typeface="+mn-cs"/>
            </a:endParaRPr>
          </a:p>
          <a:p>
            <a:pPr marL="174625" marR="0" lvl="1" indent="-173038" algn="l" defTabSz="912813" rtl="0" eaLnBrk="0" fontAlgn="base" latinLnBrk="0" hangingPunct="0">
              <a:lnSpc>
                <a:spcPct val="100000"/>
              </a:lnSpc>
              <a:spcBef>
                <a:spcPct val="15000"/>
              </a:spcBef>
              <a:spcAft>
                <a:spcPct val="0"/>
              </a:spcAft>
              <a:buClr>
                <a:srgbClr val="FF0000"/>
              </a:buClr>
              <a:buSzPct val="85000"/>
              <a:buFont typeface="Wingdings" pitchFamily="2" charset="2"/>
              <a:buChar char="n"/>
              <a:tabLst/>
              <a:defRPr/>
            </a:pP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b offic3"/>
              <a:ea typeface="+mn-ea"/>
              <a:cs typeface="+mn-cs"/>
            </a:endParaRPr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F6C1E410-6750-4D31-85A1-E06B9D9E93D8}"/>
              </a:ext>
            </a:extLst>
          </p:cNvPr>
          <p:cNvSpPr>
            <a:spLocks noChangeArrowheads="1"/>
          </p:cNvSpPr>
          <p:nvPr/>
        </p:nvSpPr>
        <p:spPr bwMode="gray">
          <a:xfrm>
            <a:off x="494240" y="5263164"/>
            <a:ext cx="3305455" cy="656894"/>
          </a:xfrm>
          <a:prstGeom prst="rect">
            <a:avLst/>
          </a:prstGeom>
          <a:noFill/>
          <a:ln w="3175">
            <a:solidFill>
              <a:srgbClr val="878C96"/>
            </a:solidFill>
            <a:miter lim="800000"/>
            <a:headEnd/>
            <a:tailEnd/>
          </a:ln>
          <a:effectLst/>
        </p:spPr>
        <p:txBody>
          <a:bodyPr lIns="71987" tIns="35994" rIns="71987" bIns="35994"/>
          <a:lstStyle/>
          <a:p>
            <a:pPr marL="174625" marR="0" lvl="1" indent="-173038" algn="l" defTabSz="663575" rtl="0" eaLnBrk="0" fontAlgn="base" latinLnBrk="0" hangingPunct="0">
              <a:lnSpc>
                <a:spcPct val="100000"/>
              </a:lnSpc>
              <a:spcBef>
                <a:spcPct val="15000"/>
              </a:spcBef>
              <a:spcAft>
                <a:spcPct val="0"/>
              </a:spcAft>
              <a:buClr>
                <a:srgbClr val="FF0000"/>
              </a:buClr>
              <a:buSzPct val="85000"/>
              <a:buFont typeface="Wingdings" pitchFamily="2" charset="2"/>
              <a:buChar char="n"/>
              <a:tabLst>
                <a:tab pos="177800" algn="l"/>
                <a:tab pos="1522413" algn="l"/>
                <a:tab pos="1611313" algn="l"/>
                <a:tab pos="1701800" algn="l"/>
                <a:tab pos="1790700" algn="l"/>
                <a:tab pos="1970088" algn="l"/>
              </a:tabLst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b offic3"/>
                <a:ea typeface="+mn-ea"/>
                <a:cs typeface="+mn-cs"/>
              </a:rPr>
              <a:t>… </a:t>
            </a:r>
          </a:p>
          <a:p>
            <a:pPr marL="174625" marR="0" lvl="1" indent="-173038" algn="l" defTabSz="663575" rtl="0" eaLnBrk="0" fontAlgn="base" latinLnBrk="0" hangingPunct="0">
              <a:lnSpc>
                <a:spcPct val="100000"/>
              </a:lnSpc>
              <a:spcBef>
                <a:spcPct val="15000"/>
              </a:spcBef>
              <a:spcAft>
                <a:spcPct val="0"/>
              </a:spcAft>
              <a:buClr>
                <a:srgbClr val="FF0000"/>
              </a:buClr>
              <a:buSzPct val="85000"/>
              <a:buFont typeface="Wingdings" pitchFamily="2" charset="2"/>
              <a:buChar char="n"/>
              <a:tabLst>
                <a:tab pos="177800" algn="l"/>
                <a:tab pos="1522413" algn="l"/>
                <a:tab pos="1611313" algn="l"/>
                <a:tab pos="1701800" algn="l"/>
                <a:tab pos="1790700" algn="l"/>
                <a:tab pos="1970088" algn="l"/>
              </a:tabLst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b offic3"/>
                <a:ea typeface="+mn-ea"/>
                <a:cs typeface="+mn-cs"/>
              </a:rPr>
              <a:t>…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B5CF71ED-456D-4E87-A735-9214E4046259}"/>
              </a:ext>
            </a:extLst>
          </p:cNvPr>
          <p:cNvSpPr txBox="1"/>
          <p:nvPr/>
        </p:nvSpPr>
        <p:spPr>
          <a:xfrm>
            <a:off x="494818" y="1557023"/>
            <a:ext cx="3304878" cy="267426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marL="87313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Teilnehmer:innen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64D4FFFF-A295-4506-8FFC-E3FC26D83EAC}"/>
              </a:ext>
            </a:extLst>
          </p:cNvPr>
          <p:cNvSpPr txBox="1"/>
          <p:nvPr/>
        </p:nvSpPr>
        <p:spPr>
          <a:xfrm>
            <a:off x="3889415" y="1555860"/>
            <a:ext cx="3991043" cy="268505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>
            <a:defPPr>
              <a:defRPr lang="de-DE"/>
            </a:defPPr>
            <a:lvl1pPr marL="87313" algn="l">
              <a:defRPr b="1">
                <a:solidFill>
                  <a:schemeClr val="bg1"/>
                </a:solidFill>
              </a:defRPr>
            </a:lvl1pPr>
          </a:lstStyle>
          <a:p>
            <a:pPr marL="87313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Teamfoto</a:t>
            </a:r>
            <a:endParaRPr kumimoji="0" lang="de-DE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54FF64CF-0089-4240-B6F8-3EEF5B8BBD69}"/>
              </a:ext>
            </a:extLst>
          </p:cNvPr>
          <p:cNvSpPr txBox="1"/>
          <p:nvPr/>
        </p:nvSpPr>
        <p:spPr>
          <a:xfrm>
            <a:off x="8028866" y="1557023"/>
            <a:ext cx="3506264" cy="267425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>
            <a:defPPr>
              <a:defRPr lang="de-DE"/>
            </a:defPPr>
            <a:lvl1pPr marL="87313" algn="l">
              <a:defRPr b="1">
                <a:solidFill>
                  <a:schemeClr val="bg1"/>
                </a:solidFill>
              </a:defRPr>
            </a:lvl1pPr>
          </a:lstStyle>
          <a:p>
            <a:pPr marL="87313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Projektbeschreibung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335559DA-B78D-417A-BEAF-8E42526403DB}"/>
              </a:ext>
            </a:extLst>
          </p:cNvPr>
          <p:cNvSpPr txBox="1"/>
          <p:nvPr/>
        </p:nvSpPr>
        <p:spPr>
          <a:xfrm>
            <a:off x="501897" y="4899954"/>
            <a:ext cx="3305455" cy="294168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>
            <a:defPPr>
              <a:defRPr lang="de-DE"/>
            </a:defPPr>
            <a:lvl1pPr marL="87313" algn="l">
              <a:defRPr b="1">
                <a:solidFill>
                  <a:schemeClr val="bg1"/>
                </a:solidFill>
              </a:defRPr>
            </a:lvl1pPr>
          </a:lstStyle>
          <a:p>
            <a:pPr marL="87313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Mentor:innen</a:t>
            </a:r>
            <a:endParaRPr kumimoji="0" lang="de-DE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99B05BC9-5270-4B98-9166-77F33D24C233}"/>
              </a:ext>
            </a:extLst>
          </p:cNvPr>
          <p:cNvSpPr/>
          <p:nvPr/>
        </p:nvSpPr>
        <p:spPr bwMode="auto">
          <a:xfrm>
            <a:off x="371474" y="1449388"/>
            <a:ext cx="11449049" cy="4679950"/>
          </a:xfrm>
          <a:prstGeom prst="rect">
            <a:avLst/>
          </a:prstGeom>
          <a:noFill/>
          <a:ln w="9525" cap="flat" cmpd="sng" algn="ctr">
            <a:solidFill>
              <a:srgbClr val="878C9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B Office" pitchFamily="34" charset="0"/>
              <a:ea typeface="+mn-ea"/>
              <a:cs typeface="+mn-cs"/>
            </a:endParaRPr>
          </a:p>
        </p:txBody>
      </p:sp>
      <p:sp>
        <p:nvSpPr>
          <p:cNvPr id="14" name="Rectangle 6">
            <a:extLst>
              <a:ext uri="{FF2B5EF4-FFF2-40B4-BE49-F238E27FC236}">
                <a16:creationId xmlns:a16="http://schemas.microsoft.com/office/drawing/2014/main" id="{3D9F6D6D-54FD-4AA2-BA7E-ED32FB4697B4}"/>
              </a:ext>
            </a:extLst>
          </p:cNvPr>
          <p:cNvSpPr>
            <a:spLocks noChangeArrowheads="1"/>
          </p:cNvSpPr>
          <p:nvPr/>
        </p:nvSpPr>
        <p:spPr bwMode="gray">
          <a:xfrm>
            <a:off x="3900926" y="5263164"/>
            <a:ext cx="3979532" cy="656894"/>
          </a:xfrm>
          <a:prstGeom prst="rect">
            <a:avLst/>
          </a:prstGeom>
          <a:noFill/>
          <a:ln w="3175">
            <a:solidFill>
              <a:srgbClr val="878C96"/>
            </a:solidFill>
            <a:miter lim="800000"/>
            <a:headEnd/>
            <a:tailEnd/>
          </a:ln>
          <a:effectLst/>
        </p:spPr>
        <p:txBody>
          <a:bodyPr lIns="71987" tIns="35994" rIns="71987" bIns="35994"/>
          <a:lstStyle/>
          <a:p>
            <a:pPr marL="174625" marR="0" lvl="1" indent="-173038" algn="l" defTabSz="663575" rtl="0" eaLnBrk="0" fontAlgn="base" latinLnBrk="0" hangingPunct="0">
              <a:lnSpc>
                <a:spcPct val="100000"/>
              </a:lnSpc>
              <a:spcBef>
                <a:spcPct val="15000"/>
              </a:spcBef>
              <a:spcAft>
                <a:spcPct val="0"/>
              </a:spcAft>
              <a:buClr>
                <a:srgbClr val="FF0000"/>
              </a:buClr>
              <a:buSzPct val="85000"/>
              <a:buFont typeface="Wingdings" pitchFamily="2" charset="2"/>
              <a:buChar char="n"/>
              <a:tabLst>
                <a:tab pos="177800" algn="l"/>
                <a:tab pos="1522413" algn="l"/>
                <a:tab pos="1611313" algn="l"/>
                <a:tab pos="1701800" algn="l"/>
                <a:tab pos="1790700" algn="l"/>
                <a:tab pos="1970088" algn="l"/>
              </a:tabLst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b offic3"/>
                <a:ea typeface="+mn-ea"/>
                <a:cs typeface="+mn-cs"/>
              </a:rPr>
              <a:t>… </a:t>
            </a:r>
          </a:p>
          <a:p>
            <a:pPr marL="174625" marR="0" lvl="1" indent="-173038" algn="l" defTabSz="663575" rtl="0" eaLnBrk="0" fontAlgn="base" latinLnBrk="0" hangingPunct="0">
              <a:lnSpc>
                <a:spcPct val="100000"/>
              </a:lnSpc>
              <a:spcBef>
                <a:spcPct val="15000"/>
              </a:spcBef>
              <a:spcAft>
                <a:spcPct val="0"/>
              </a:spcAft>
              <a:buClr>
                <a:srgbClr val="FF0000"/>
              </a:buClr>
              <a:buSzPct val="85000"/>
              <a:buFont typeface="Wingdings" pitchFamily="2" charset="2"/>
              <a:buChar char="n"/>
              <a:tabLst>
                <a:tab pos="177800" algn="l"/>
                <a:tab pos="1522413" algn="l"/>
                <a:tab pos="1611313" algn="l"/>
                <a:tab pos="1701800" algn="l"/>
                <a:tab pos="1790700" algn="l"/>
                <a:tab pos="1970088" algn="l"/>
              </a:tabLst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b offic3"/>
                <a:ea typeface="+mn-ea"/>
                <a:cs typeface="+mn-cs"/>
              </a:rPr>
              <a:t>…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B2BD59C-5881-4D6A-AFA0-94C716EB9A8B}"/>
              </a:ext>
            </a:extLst>
          </p:cNvPr>
          <p:cNvSpPr txBox="1"/>
          <p:nvPr/>
        </p:nvSpPr>
        <p:spPr>
          <a:xfrm>
            <a:off x="3889415" y="4899954"/>
            <a:ext cx="3991043" cy="294168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>
            <a:defPPr>
              <a:defRPr lang="de-DE"/>
            </a:defPPr>
            <a:lvl1pPr marL="87313" algn="l">
              <a:defRPr b="1">
                <a:solidFill>
                  <a:schemeClr val="bg1"/>
                </a:solidFill>
              </a:defRPr>
            </a:lvl1pPr>
          </a:lstStyle>
          <a:p>
            <a:pPr marL="87313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Projektziel</a:t>
            </a:r>
            <a:r>
              <a:rPr lang="de-DE" sz="1600" dirty="0">
                <a:solidFill>
                  <a:srgbClr val="FFFFFF"/>
                </a:solidFill>
                <a:latin typeface="+mj-lt"/>
              </a:rPr>
              <a:t>e</a:t>
            </a:r>
            <a:endParaRPr kumimoji="0" lang="de-DE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99DEC5A-24ED-4CE2-86DC-C5D469048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>
                <a:latin typeface="DB office             (Inhalt)"/>
              </a:rPr>
              <a:t>Bahn-Azubis gegen Hass und Gewalt 2024/25</a:t>
            </a:r>
            <a:endParaRPr lang="de-DE" dirty="0">
              <a:latin typeface="DB office             (Inhalt)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B29D9EC0-FF60-9F1B-B4BC-11B45C46F1E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160" t="62939" r="12607"/>
          <a:stretch/>
        </p:blipFill>
        <p:spPr bwMode="auto">
          <a:xfrm>
            <a:off x="5966743" y="-104399"/>
            <a:ext cx="1085215" cy="12458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8C0F35ED-CCE2-4853-6D11-D69659B4148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920" r="57635" b="24793"/>
          <a:stretch/>
        </p:blipFill>
        <p:spPr bwMode="auto">
          <a:xfrm>
            <a:off x="6952761" y="434974"/>
            <a:ext cx="1439545" cy="9608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1C3C487B-5925-DBE3-6781-496C9BDF653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15" b="71545"/>
          <a:stretch/>
        </p:blipFill>
        <p:spPr bwMode="auto">
          <a:xfrm>
            <a:off x="8647374" y="226210"/>
            <a:ext cx="2945130" cy="9664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8AD2B1C9-6E4C-ECF9-DD83-564570CE68F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126" r="65142"/>
          <a:stretch/>
        </p:blipFill>
        <p:spPr bwMode="auto">
          <a:xfrm>
            <a:off x="2521780" y="-187253"/>
            <a:ext cx="1562735" cy="18446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AA52F01F-3968-E91A-63A3-EB7A1188389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8279" y="18198"/>
            <a:ext cx="1786890" cy="1786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58033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9F322C-DBE0-4D34-928C-62D7F6F8B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4" y="356616"/>
            <a:ext cx="10602893" cy="804132"/>
          </a:xfrm>
        </p:spPr>
        <p:txBody>
          <a:bodyPr/>
          <a:lstStyle/>
          <a:p>
            <a:r>
              <a:rPr lang="de-DE" b="1" kern="0" dirty="0">
                <a:solidFill>
                  <a:srgbClr val="000000"/>
                </a:solidFill>
              </a:rPr>
              <a:t>Projektname</a:t>
            </a:r>
            <a:br>
              <a:rPr lang="de-DE" kern="0" dirty="0">
                <a:solidFill>
                  <a:srgbClr val="000000"/>
                </a:solidFill>
              </a:rPr>
            </a:br>
            <a:r>
              <a:rPr lang="de-DE" kern="0" dirty="0">
                <a:solidFill>
                  <a:srgbClr val="C00000"/>
                </a:solidFill>
                <a:latin typeface="DB Head Light" panose="020B0302050202020204" pitchFamily="34" charset="0"/>
              </a:rPr>
              <a:t>1. Fokussierung</a:t>
            </a:r>
            <a:endParaRPr lang="de-DE" dirty="0">
              <a:latin typeface="DB Head Light" panose="020B0302050202020204" pitchFamily="34" charset="0"/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6D7D309-D992-435D-B238-A919ACDA1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3D9F7D-0C28-4C21-AA99-7C67E34F632A}" type="slidenum">
              <a:rPr kumimoji="0" lang="de-DE" sz="10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B Office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DE" sz="10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B Office" panose="020B0604020202020204" pitchFamily="34" charset="0"/>
            </a:endParaRP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B43D52D6-B1F4-4492-B765-17E10767219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>
                <a:latin typeface="DB Office" panose="020B0604020202020204" pitchFamily="34" charset="0"/>
              </a:rPr>
              <a:t>Was ist Eure Botschaft, die Ihr publik machen möchtet? Welches Anliegen wollt Ihr umsetzten?</a:t>
            </a:r>
          </a:p>
          <a:p>
            <a:pPr marL="0" indent="0">
              <a:buNone/>
            </a:pPr>
            <a:endParaRPr lang="de-DE" dirty="0">
              <a:latin typeface="DB Office" panose="020B0604020202020204" pitchFamily="34" charset="0"/>
            </a:endParaRPr>
          </a:p>
          <a:p>
            <a:pPr marL="0" indent="0">
              <a:buNone/>
            </a:pPr>
            <a:endParaRPr lang="de-DE" dirty="0">
              <a:latin typeface="DB Office" panose="020B0604020202020204" pitchFamily="34" charset="0"/>
            </a:endParaRPr>
          </a:p>
          <a:p>
            <a:pPr marL="0" indent="0">
              <a:buNone/>
            </a:pPr>
            <a:r>
              <a:rPr lang="de-DE" b="1" dirty="0">
                <a:latin typeface="DB Office" panose="020B0604020202020204" pitchFamily="34" charset="0"/>
              </a:rPr>
              <a:t>Wer sind die Betroffenen/Beteiligten, mit denen sich Euer Projekt beschäftigt? </a:t>
            </a:r>
          </a:p>
          <a:p>
            <a:pPr marL="0" indent="0">
              <a:buNone/>
            </a:pPr>
            <a:endParaRPr lang="de-DE" dirty="0">
              <a:latin typeface="DB Office" panose="020B0604020202020204" pitchFamily="34" charset="0"/>
            </a:endParaRPr>
          </a:p>
          <a:p>
            <a:pPr marL="0" indent="0">
              <a:buNone/>
            </a:pPr>
            <a:endParaRPr lang="de-DE" dirty="0">
              <a:latin typeface="DB Office" panose="020B0604020202020204" pitchFamily="34" charset="0"/>
            </a:endParaRPr>
          </a:p>
          <a:p>
            <a:pPr marL="0" indent="0">
              <a:buNone/>
            </a:pPr>
            <a:r>
              <a:rPr lang="de-DE" b="1" dirty="0">
                <a:latin typeface="DB Office" panose="020B0604020202020204" pitchFamily="34" charset="0"/>
              </a:rPr>
              <a:t>In welcher Form habt Ihr Euch mit den Betroffenen oder Beteiligten auseinandergesetzt?</a:t>
            </a:r>
          </a:p>
          <a:p>
            <a:pPr marL="0" indent="0">
              <a:buNone/>
            </a:pPr>
            <a:endParaRPr lang="de-DE" dirty="0">
              <a:latin typeface="DB Office" panose="020B0604020202020204" pitchFamily="34" charset="0"/>
            </a:endParaRPr>
          </a:p>
          <a:p>
            <a:pPr marL="0" indent="0">
              <a:buNone/>
            </a:pPr>
            <a:endParaRPr lang="de-DE" dirty="0">
              <a:latin typeface="DB Office" panose="020B0604020202020204" pitchFamily="34" charset="0"/>
            </a:endParaRPr>
          </a:p>
          <a:p>
            <a:pPr marL="0" indent="0">
              <a:buNone/>
            </a:pPr>
            <a:r>
              <a:rPr lang="de-DE" b="1" dirty="0">
                <a:latin typeface="DB Office" panose="020B0604020202020204" pitchFamily="34" charset="0"/>
              </a:rPr>
              <a:t>Wie habt Ihr Euer Projekt gestaltet, um die Zielgruppe (z. B. Reisende, Jugendliche, Menschen in einer bestimmten Stadt, Frauen, DB-Mitarbeiter:innen)  zu erreichen?</a:t>
            </a:r>
          </a:p>
          <a:p>
            <a:endParaRPr lang="de-DE" dirty="0">
              <a:latin typeface="DB Office" panose="020B0604020202020204" pitchFamily="34" charset="0"/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0A7D58A-5262-4AF1-8639-B317CA9F1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>
                <a:latin typeface="DB Office" panose="020B0604020202020204" pitchFamily="34" charset="0"/>
              </a:rPr>
              <a:t>Bahn-Azubis gegen Hass und Gewalt 2024/25</a:t>
            </a:r>
            <a:endParaRPr lang="de-DE" dirty="0">
              <a:latin typeface="DB Office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02997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9F322C-DBE0-4D34-928C-62D7F6F8B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4" y="393192"/>
            <a:ext cx="10602893" cy="767556"/>
          </a:xfrm>
        </p:spPr>
        <p:txBody>
          <a:bodyPr/>
          <a:lstStyle/>
          <a:p>
            <a:r>
              <a:rPr lang="de-DE" b="1" kern="0" dirty="0">
                <a:solidFill>
                  <a:srgbClr val="000000"/>
                </a:solidFill>
              </a:rPr>
              <a:t>Projektname</a:t>
            </a:r>
            <a:br>
              <a:rPr lang="de-DE" kern="0" dirty="0">
                <a:solidFill>
                  <a:srgbClr val="000000"/>
                </a:solidFill>
              </a:rPr>
            </a:br>
            <a:r>
              <a:rPr lang="de-DE" kern="0" dirty="0">
                <a:solidFill>
                  <a:srgbClr val="1455C0"/>
                </a:solidFill>
                <a:latin typeface="DB Head Light" panose="020B0302050202020204" pitchFamily="34" charset="0"/>
              </a:rPr>
              <a:t>2. Realisierung</a:t>
            </a:r>
            <a:endParaRPr lang="de-DE" dirty="0">
              <a:solidFill>
                <a:srgbClr val="1455C0"/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6D7D309-D992-435D-B238-A919ACDA1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>
                <a:latin typeface="DB Office" panose="020B0604020202020204" pitchFamily="34" charset="0"/>
              </a:rPr>
              <a:t>3</a:t>
            </a:fld>
            <a:endParaRPr lang="de-DE">
              <a:latin typeface="DB Office" panose="020B0604020202020204" pitchFamily="34" charset="0"/>
            </a:endParaRP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B43D52D6-B1F4-4492-B765-17E10767219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>
                <a:latin typeface="DB Office" panose="020B0604020202020204" pitchFamily="34" charset="0"/>
              </a:rPr>
              <a:t>Was habt Ihr konkret umgesetzt? </a:t>
            </a:r>
            <a:r>
              <a:rPr lang="de-DE" i="1" dirty="0">
                <a:latin typeface="DB Office" panose="020B0604020202020204" pitchFamily="34" charset="0"/>
              </a:rPr>
              <a:t>(Bei Aktivitäten in sozialen Netzwerken bitte Nachweise einfügen)</a:t>
            </a:r>
          </a:p>
          <a:p>
            <a:pPr marL="0" indent="0">
              <a:buNone/>
            </a:pPr>
            <a:endParaRPr lang="de-DE" dirty="0">
              <a:latin typeface="DB Office" panose="020B0604020202020204" pitchFamily="34" charset="0"/>
            </a:endParaRPr>
          </a:p>
          <a:p>
            <a:pPr marL="0" indent="0">
              <a:buNone/>
            </a:pPr>
            <a:endParaRPr lang="de-DE" dirty="0">
              <a:latin typeface="DB Office" panose="020B0604020202020204" pitchFamily="34" charset="0"/>
            </a:endParaRPr>
          </a:p>
          <a:p>
            <a:pPr marL="0" indent="0">
              <a:buNone/>
            </a:pPr>
            <a:r>
              <a:rPr lang="de-DE" b="1" dirty="0">
                <a:latin typeface="DB Office" panose="020B0604020202020204" pitchFamily="34" charset="0"/>
              </a:rPr>
              <a:t>Wie habt Ihr Eure Ziele erreicht? </a:t>
            </a:r>
          </a:p>
          <a:p>
            <a:pPr marL="0" indent="0">
              <a:buNone/>
            </a:pPr>
            <a:endParaRPr lang="de-DE" dirty="0">
              <a:latin typeface="DB Office" panose="020B0604020202020204" pitchFamily="34" charset="0"/>
            </a:endParaRPr>
          </a:p>
          <a:p>
            <a:pPr marL="0" indent="0">
              <a:buNone/>
            </a:pPr>
            <a:endParaRPr lang="de-DE" dirty="0">
              <a:latin typeface="DB Office" panose="020B0604020202020204" pitchFamily="34" charset="0"/>
            </a:endParaRPr>
          </a:p>
          <a:p>
            <a:pPr marL="0" indent="0">
              <a:buNone/>
            </a:pPr>
            <a:r>
              <a:rPr lang="de-DE" b="1" dirty="0">
                <a:latin typeface="DB Office" panose="020B0604020202020204" pitchFamily="34" charset="0"/>
              </a:rPr>
              <a:t>Welche Unterstützung habt Ihr von anderen (z. B. DBplus-Partner, Institutionen) erhalten?</a:t>
            </a:r>
          </a:p>
          <a:p>
            <a:pPr marL="0" indent="0">
              <a:buNone/>
            </a:pPr>
            <a:endParaRPr lang="de-DE" dirty="0">
              <a:latin typeface="DB Office" panose="020B0604020202020204" pitchFamily="34" charset="0"/>
            </a:endParaRPr>
          </a:p>
          <a:p>
            <a:pPr marL="0" indent="0">
              <a:buNone/>
            </a:pPr>
            <a:endParaRPr lang="de-DE" dirty="0">
              <a:latin typeface="DB Office" panose="020B0604020202020204" pitchFamily="34" charset="0"/>
            </a:endParaRPr>
          </a:p>
          <a:p>
            <a:pPr marL="0" indent="0">
              <a:buNone/>
            </a:pPr>
            <a:r>
              <a:rPr lang="de-DE" b="1" dirty="0">
                <a:latin typeface="DB Office" panose="020B0604020202020204" pitchFamily="34" charset="0"/>
              </a:rPr>
              <a:t>Was würdet Ihr beim nächsten Mal anders machen? 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0AC5D88-B4B9-400B-B705-A181EFC50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>
                <a:latin typeface="DB Office" panose="020B0604020202020204" pitchFamily="34" charset="0"/>
              </a:rPr>
              <a:t>Bahn-Azubis gegen Hass und Gewalt 2024/25</a:t>
            </a:r>
            <a:endParaRPr lang="de-DE" dirty="0">
              <a:latin typeface="DB Office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1551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9F322C-DBE0-4D34-928C-62D7F6F8B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4" y="384048"/>
            <a:ext cx="10602893" cy="776700"/>
          </a:xfrm>
        </p:spPr>
        <p:txBody>
          <a:bodyPr/>
          <a:lstStyle/>
          <a:p>
            <a:r>
              <a:rPr lang="de-DE" b="1" kern="0" dirty="0">
                <a:solidFill>
                  <a:srgbClr val="000000"/>
                </a:solidFill>
              </a:rPr>
              <a:t>Projektname</a:t>
            </a:r>
            <a:br>
              <a:rPr lang="de-DE" kern="0" dirty="0">
                <a:solidFill>
                  <a:srgbClr val="000000"/>
                </a:solidFill>
              </a:rPr>
            </a:br>
            <a:r>
              <a:rPr lang="de-DE" kern="0" dirty="0">
                <a:solidFill>
                  <a:srgbClr val="FF9B00"/>
                </a:solidFill>
                <a:latin typeface="DB Head Light" panose="020B0302050202020204" pitchFamily="34" charset="0"/>
              </a:rPr>
              <a:t>3. Kreativität</a:t>
            </a:r>
            <a:endParaRPr lang="de-DE" dirty="0">
              <a:solidFill>
                <a:srgbClr val="FF9B00"/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6D7D309-D992-435D-B238-A919ACDA1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>
                <a:latin typeface="DB Office" panose="020B0604020202020204" pitchFamily="34" charset="0"/>
              </a:rPr>
              <a:t>4</a:t>
            </a:fld>
            <a:endParaRPr lang="de-DE" dirty="0">
              <a:latin typeface="DB Office" panose="020B0604020202020204" pitchFamily="34" charset="0"/>
            </a:endParaRP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B43D52D6-B1F4-4492-B765-17E10767219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>
                <a:latin typeface="DB Office" panose="020B0604020202020204" pitchFamily="34" charset="0"/>
              </a:rPr>
              <a:t>Was macht Euer Projekt und die Umsetzung einzigartig?</a:t>
            </a:r>
          </a:p>
          <a:p>
            <a:pPr marL="0" indent="0">
              <a:buNone/>
            </a:pPr>
            <a:endParaRPr lang="de-DE" dirty="0">
              <a:latin typeface="DB Office" panose="020B0604020202020204" pitchFamily="34" charset="0"/>
            </a:endParaRPr>
          </a:p>
          <a:p>
            <a:pPr marL="0" indent="0">
              <a:buNone/>
            </a:pPr>
            <a:endParaRPr lang="de-DE" dirty="0">
              <a:latin typeface="DB Office" panose="020B0604020202020204" pitchFamily="34" charset="0"/>
            </a:endParaRPr>
          </a:p>
          <a:p>
            <a:pPr marL="0" indent="0">
              <a:buNone/>
            </a:pPr>
            <a:r>
              <a:rPr lang="de-DE" b="1" dirty="0">
                <a:latin typeface="DB Office" panose="020B0604020202020204" pitchFamily="34" charset="0"/>
              </a:rPr>
              <a:t>Welche kreativen Möglichkeiten habt Ihr ggf. für die Finanzierung Eures Projektes gefunden?</a:t>
            </a:r>
          </a:p>
          <a:p>
            <a:endParaRPr lang="de-DE" dirty="0">
              <a:latin typeface="DB Office" panose="020B0604020202020204" pitchFamily="34" charset="0"/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73DDAC1-86EA-4620-AFD0-3329F029A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>
                <a:latin typeface="DB Office" panose="020B0604020202020204" pitchFamily="34" charset="0"/>
              </a:rPr>
              <a:t>Bahn-Azubis gegen Hass und Gewalt 2024/25</a:t>
            </a:r>
            <a:endParaRPr lang="de-DE" dirty="0">
              <a:latin typeface="DB Office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99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9F322C-DBE0-4D34-928C-62D7F6F8B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4" y="374904"/>
            <a:ext cx="10602893" cy="785844"/>
          </a:xfrm>
        </p:spPr>
        <p:txBody>
          <a:bodyPr/>
          <a:lstStyle/>
          <a:p>
            <a:r>
              <a:rPr lang="de-DE" b="1" kern="0" dirty="0">
                <a:solidFill>
                  <a:srgbClr val="000000"/>
                </a:solidFill>
              </a:rPr>
              <a:t>Projektname</a:t>
            </a:r>
            <a:br>
              <a:rPr lang="de-DE" kern="0" dirty="0">
                <a:solidFill>
                  <a:srgbClr val="000000"/>
                </a:solidFill>
              </a:rPr>
            </a:br>
            <a:r>
              <a:rPr lang="de-DE" kern="0" dirty="0">
                <a:solidFill>
                  <a:srgbClr val="78BE14"/>
                </a:solidFill>
                <a:latin typeface="DB Head Light" panose="020B0302050202020204" pitchFamily="34" charset="0"/>
              </a:rPr>
              <a:t>4. Nachhaltigkeit</a:t>
            </a:r>
            <a:endParaRPr lang="de-DE" dirty="0">
              <a:solidFill>
                <a:srgbClr val="78BE14"/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6D7D309-D992-435D-B238-A919ACDA1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>
                <a:latin typeface="DB Office" panose="020B0604020202020204" pitchFamily="34" charset="0"/>
              </a:rPr>
              <a:t>5</a:t>
            </a:fld>
            <a:endParaRPr lang="de-DE">
              <a:latin typeface="DB Office" panose="020B0604020202020204" pitchFamily="34" charset="0"/>
            </a:endParaRP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B43D52D6-B1F4-4492-B765-17E10767219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>
                <a:latin typeface="DB Office" panose="020B0604020202020204" pitchFamily="34" charset="0"/>
              </a:rPr>
              <a:t>Wie beeinflusst das Projekt Euer zukünftiges Denken und Handeln?</a:t>
            </a:r>
          </a:p>
          <a:p>
            <a:pPr marL="0" indent="0">
              <a:buNone/>
            </a:pPr>
            <a:endParaRPr lang="de-DE" dirty="0">
              <a:latin typeface="DB Office" panose="020B0604020202020204" pitchFamily="34" charset="0"/>
            </a:endParaRPr>
          </a:p>
          <a:p>
            <a:pPr marL="0" indent="0">
              <a:buNone/>
            </a:pPr>
            <a:endParaRPr lang="de-DE" dirty="0">
              <a:latin typeface="DB Office" panose="020B0604020202020204" pitchFamily="34" charset="0"/>
            </a:endParaRPr>
          </a:p>
          <a:p>
            <a:pPr marL="0" indent="0">
              <a:buNone/>
            </a:pPr>
            <a:r>
              <a:rPr lang="de-DE" b="1" dirty="0">
                <a:latin typeface="DB Office" panose="020B0604020202020204" pitchFamily="34" charset="0"/>
              </a:rPr>
              <a:t>Was hat das Projekt bei Euch und bei anderen bewirkt?</a:t>
            </a:r>
          </a:p>
          <a:p>
            <a:pPr marL="0" indent="0">
              <a:buNone/>
            </a:pPr>
            <a:endParaRPr lang="de-DE" dirty="0">
              <a:latin typeface="DB Office" panose="020B0604020202020204" pitchFamily="34" charset="0"/>
            </a:endParaRPr>
          </a:p>
          <a:p>
            <a:pPr marL="0" indent="0">
              <a:buNone/>
            </a:pPr>
            <a:endParaRPr lang="de-DE" dirty="0">
              <a:latin typeface="DB Office" panose="020B0604020202020204" pitchFamily="34" charset="0"/>
            </a:endParaRPr>
          </a:p>
          <a:p>
            <a:pPr marL="0" indent="0">
              <a:buNone/>
            </a:pPr>
            <a:r>
              <a:rPr lang="de-DE" b="1" dirty="0">
                <a:latin typeface="DB Office" panose="020B0604020202020204" pitchFamily="34" charset="0"/>
              </a:rPr>
              <a:t>Gibt es konkrete Pläne zur Weiterführung? Wenn ja, wie sehen die Pläne aus? 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D4384C3A-F7A4-4A43-AD94-C3CBE86F6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>
                <a:latin typeface="DB Office" panose="020B0604020202020204" pitchFamily="34" charset="0"/>
              </a:rPr>
              <a:t>Bahn-Azubis gegen Hass und Gewalt 2024/25</a:t>
            </a:r>
            <a:endParaRPr lang="de-DE" dirty="0">
              <a:latin typeface="DB Office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25089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CDC7187F-409D-4704-80B5-B9C1C6281C4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75388" y="1449388"/>
            <a:ext cx="4698979" cy="4679950"/>
          </a:xfrm>
        </p:spPr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FF8D847-EC75-4026-8B63-997C083CC1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4" y="374904"/>
            <a:ext cx="10602893" cy="785844"/>
          </a:xfrm>
        </p:spPr>
        <p:txBody>
          <a:bodyPr/>
          <a:lstStyle/>
          <a:p>
            <a:r>
              <a:rPr lang="de-DE" b="1" kern="0" dirty="0">
                <a:solidFill>
                  <a:srgbClr val="000000"/>
                </a:solidFill>
              </a:rPr>
              <a:t>Projektname</a:t>
            </a:r>
            <a:br>
              <a:rPr lang="de-DE" kern="0" dirty="0">
                <a:solidFill>
                  <a:srgbClr val="000000"/>
                </a:solidFill>
              </a:rPr>
            </a:br>
            <a:r>
              <a:rPr lang="de-DE" kern="0" dirty="0" err="1">
                <a:latin typeface="DB Head Light" panose="020B0302050202020204" pitchFamily="34" charset="0"/>
              </a:rPr>
              <a:t>Gewinner:innenstatement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F829A64-E839-498B-B9A9-4878192DA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>
                <a:latin typeface="DB Office" panose="020B0604020202020204" pitchFamily="34" charset="0"/>
              </a:rPr>
              <a:t>Bahn-Azubis gegen Hass und Gewalt 2024/25</a:t>
            </a:r>
            <a:endParaRPr lang="de-DE" dirty="0">
              <a:latin typeface="DB Office" panose="020B0604020202020204" pitchFamily="34" charset="0"/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0E38A2D-8BBD-4BE1-AAA9-157CD077D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00027" y="6537600"/>
            <a:ext cx="520498" cy="216024"/>
          </a:xfrm>
        </p:spPr>
        <p:txBody>
          <a:bodyPr/>
          <a:lstStyle/>
          <a:p>
            <a:fld id="{913D9F7D-0C28-4C21-AA99-7C67E34F632A}" type="slidenum">
              <a:rPr lang="de-DE" smtClean="0">
                <a:solidFill>
                  <a:schemeClr val="tx1"/>
                </a:solidFill>
                <a:latin typeface="DB Office" panose="020B0604020202020204" pitchFamily="34" charset="0"/>
              </a:rPr>
              <a:pPr/>
              <a:t>6</a:t>
            </a:fld>
            <a:endParaRPr lang="de-DE" dirty="0">
              <a:solidFill>
                <a:schemeClr val="tx1"/>
              </a:solidFill>
              <a:latin typeface="DB Office" panose="020B0604020202020204" pitchFamily="34" charset="0"/>
            </a:endParaRP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B372EC3-FFCF-4FA9-BF90-BBC796D91BF9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>
                <a:latin typeface="DB Office" panose="020B0604020202020204" pitchFamily="34" charset="0"/>
              </a:rPr>
              <a:t>Warum sollte euer Projekt gewinnen?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8F48922C-9640-4248-97DB-DB8B645C365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9661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9F322C-DBE0-4D34-928C-62D7F6F8B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4" y="384048"/>
            <a:ext cx="10602893" cy="776700"/>
          </a:xfrm>
        </p:spPr>
        <p:txBody>
          <a:bodyPr/>
          <a:lstStyle/>
          <a:p>
            <a:r>
              <a:rPr lang="de-DE" b="1" kern="0" dirty="0">
                <a:solidFill>
                  <a:srgbClr val="000000"/>
                </a:solidFill>
              </a:rPr>
              <a:t>Projektname</a:t>
            </a:r>
            <a:br>
              <a:rPr lang="de-DE" kern="0" dirty="0">
                <a:solidFill>
                  <a:srgbClr val="000000"/>
                </a:solidFill>
              </a:rPr>
            </a:br>
            <a:r>
              <a:rPr lang="de-DE" kern="0" dirty="0">
                <a:latin typeface="DB Head Light" panose="020B0302050202020204" pitchFamily="34" charset="0"/>
              </a:rPr>
              <a:t>Folie zur freien Gestaltung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6D7D309-D992-435D-B238-A919ACDA1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D9F7D-0C28-4C21-AA99-7C67E34F632A}" type="slidenum">
              <a:rPr lang="de-DE" smtClean="0">
                <a:latin typeface="DB Office" panose="020B0604020202020204" pitchFamily="34" charset="0"/>
              </a:rPr>
              <a:t>7</a:t>
            </a:fld>
            <a:endParaRPr lang="de-DE" dirty="0">
              <a:latin typeface="DB Office" panose="020B0604020202020204" pitchFamily="34" charset="0"/>
            </a:endParaRP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B43D52D6-B1F4-4492-B765-17E10767219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de-DE" i="1" dirty="0">
                <a:latin typeface="DB Office" panose="020B0604020202020204" pitchFamily="34" charset="0"/>
              </a:rPr>
              <a:t>Informationen und Eindrücke zum Projekt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de-DE" i="1" dirty="0">
              <a:latin typeface="DB Office" panose="020B0604020202020204" pitchFamily="34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de-DE" i="1" dirty="0">
                <a:latin typeface="DB Office" panose="020B0604020202020204" pitchFamily="34" charset="0"/>
              </a:rPr>
              <a:t>Nachweise zur Mediale Berichterstattung und </a:t>
            </a:r>
            <a:r>
              <a:rPr lang="de-DE" i="1" dirty="0" err="1">
                <a:latin typeface="DB Office" panose="020B0604020202020204" pitchFamily="34" charset="0"/>
              </a:rPr>
              <a:t>Social</a:t>
            </a:r>
            <a:r>
              <a:rPr lang="de-DE" i="1" dirty="0">
                <a:latin typeface="DB Office" panose="020B0604020202020204" pitchFamily="34" charset="0"/>
              </a:rPr>
              <a:t> Media Beiträgen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de-DE" i="1" dirty="0">
              <a:latin typeface="DB Office" panose="020B0604020202020204" pitchFamily="34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de-DE" i="1" dirty="0">
                <a:latin typeface="DB Office" panose="020B0604020202020204" pitchFamily="34" charset="0"/>
              </a:rPr>
              <a:t>Fotos (können auch auf mehrere Folien verteilt werden)</a:t>
            </a:r>
            <a:endParaRPr lang="de-DE" dirty="0">
              <a:latin typeface="DB Office" panose="020B0604020202020204" pitchFamily="34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de-DE" dirty="0">
              <a:latin typeface="DB Office" panose="020B0604020202020204" pitchFamily="34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de-DE" b="1" i="1" dirty="0">
                <a:latin typeface="DB Office" panose="020B0604020202020204" pitchFamily="34" charset="0"/>
              </a:rPr>
              <a:t>Bitte sendet, alle weiteren Projektmaterialien wie Videos, Flyer oder Plakate auch per Mail!</a:t>
            </a:r>
          </a:p>
          <a:p>
            <a:endParaRPr lang="de-DE" dirty="0">
              <a:latin typeface="DB Office" panose="020B0604020202020204" pitchFamily="34" charset="0"/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266232B-2C86-49C1-AA52-46BE619F5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>
                <a:latin typeface="DB Office" panose="020B0604020202020204" pitchFamily="34" charset="0"/>
              </a:rPr>
              <a:t>Bahn-Azubis gegen Hass und Gewalt 2024/25</a:t>
            </a:r>
            <a:endParaRPr lang="de-DE" dirty="0">
              <a:latin typeface="DB Office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083441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MASTER" val="DB 16_9"/>
</p:tagLst>
</file>

<file path=ppt/theme/theme1.xml><?xml version="1.0" encoding="utf-8"?>
<a:theme xmlns:a="http://schemas.openxmlformats.org/drawingml/2006/main" name="DB">
  <a:themeElements>
    <a:clrScheme name="Benutzerdefiniert 190">
      <a:dk1>
        <a:sysClr val="windowText" lastClr="000000"/>
      </a:dk1>
      <a:lt1>
        <a:sysClr val="window" lastClr="FFFFFF"/>
      </a:lt1>
      <a:dk2>
        <a:srgbClr val="000000"/>
      </a:dk2>
      <a:lt2>
        <a:srgbClr val="8D919B"/>
      </a:lt2>
      <a:accent1>
        <a:srgbClr val="D3D8DC"/>
      </a:accent1>
      <a:accent2>
        <a:srgbClr val="EC0016"/>
      </a:accent2>
      <a:accent3>
        <a:srgbClr val="EFF2F2"/>
      </a:accent3>
      <a:accent4>
        <a:srgbClr val="D3D8DC"/>
      </a:accent4>
      <a:accent5>
        <a:srgbClr val="555B63"/>
      </a:accent5>
      <a:accent6>
        <a:srgbClr val="EFF2F2"/>
      </a:accent6>
      <a:hlink>
        <a:srgbClr val="555B63"/>
      </a:hlink>
      <a:folHlink>
        <a:srgbClr val="D3D8DC"/>
      </a:folHlink>
    </a:clrScheme>
    <a:fontScheme name="Benutzerdefiniert 104">
      <a:majorFont>
        <a:latin typeface="DB Head Black"/>
        <a:ea typeface=""/>
        <a:cs typeface=""/>
      </a:majorFont>
      <a:minorFont>
        <a:latin typeface="DB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rtlCol="0" anchor="ctr"/>
      <a:lstStyle>
        <a:defPPr marL="180975" indent="-180975" algn="ctr">
          <a:buClr>
            <a:schemeClr val="accent2"/>
          </a:buClr>
          <a:buFont typeface="DB Sans" panose="020B0502050202020204" pitchFamily="34" charset="0"/>
          <a:buChar char="‒"/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 marL="180975" indent="-180975" algn="l">
          <a:buClr>
            <a:schemeClr val="accent2"/>
          </a:buClr>
          <a:buFont typeface="DB Sans" panose="020B0502050202020204" pitchFamily="34" charset="0"/>
          <a:buChar char="‒"/>
          <a:defRPr sz="1600" dirty="0" err="1" smtClean="0"/>
        </a:defPPr>
      </a:lstStyle>
    </a:txDef>
  </a:objectDefaults>
  <a:extraClrSchemeLst/>
  <a:custClrLst>
    <a:custClr name="Yellow 700">
      <a:srgbClr val="FF9B00"/>
    </a:custClr>
    <a:custClr name="Orange 700">
      <a:srgbClr val="C05E00"/>
    </a:custClr>
    <a:custClr name="Red 700">
      <a:srgbClr val="9B000E"/>
    </a:custClr>
    <a:custClr name="Burgundry 700">
      <a:srgbClr val="641E32"/>
    </a:custClr>
    <a:custClr name="Pink 700">
      <a:srgbClr val="B80065"/>
    </a:custClr>
    <a:custClr name="Violett 700">
      <a:srgbClr val="581D70"/>
    </a:custClr>
    <a:custClr name="Blue 700">
      <a:srgbClr val="0A1E6E"/>
    </a:custClr>
    <a:custClr name="Cyan 700">
      <a:srgbClr val="0087B9"/>
    </a:custClr>
    <a:custClr name="Turquiose 700">
      <a:srgbClr val="006E6B"/>
    </a:custClr>
    <a:custClr name="Green 700">
      <a:srgbClr val="165C27"/>
    </a:custClr>
    <a:custClr name="Yellow 500">
      <a:srgbClr val="FFD800"/>
    </a:custClr>
    <a:custClr name="Orange 500">
      <a:srgbClr val="F39200"/>
    </a:custClr>
    <a:custClr name="Red 500">
      <a:srgbClr val="EC0016"/>
    </a:custClr>
    <a:custClr name="Burgundry 500">
      <a:srgbClr val="A9455D"/>
    </a:custClr>
    <a:custClr name="Pink 500">
      <a:srgbClr val="E93E8F"/>
    </a:custClr>
    <a:custClr name="Violett 500">
      <a:srgbClr val="814997"/>
    </a:custClr>
    <a:custClr name="Blue 500">
      <a:srgbClr val="1455C0"/>
    </a:custClr>
    <a:custClr name="Cyan 500">
      <a:srgbClr val="309FD1"/>
    </a:custClr>
    <a:custClr name="Turquiose 500">
      <a:srgbClr val="00A099"/>
    </a:custClr>
    <a:custClr name="Green 500">
      <a:srgbClr val="408335"/>
    </a:custClr>
    <a:custClr name="Yellow 300">
      <a:srgbClr val="FFF876"/>
    </a:custClr>
    <a:custClr name="Orange 300">
      <a:srgbClr val="FACA7F"/>
    </a:custClr>
    <a:custClr name="Red 300">
      <a:srgbClr val="FA9090"/>
    </a:custClr>
    <a:custClr name="Burgundry 300">
      <a:srgbClr val="DA9AA8"/>
    </a:custClr>
    <a:custClr name="Pink 300">
      <a:srgbClr val="F4AECE"/>
    </a:custClr>
    <a:custClr name="Violett 300">
      <a:srgbClr val="C2A1C7"/>
    </a:custClr>
    <a:custClr name="Blue 300">
      <a:srgbClr val="73AEF4"/>
    </a:custClr>
    <a:custClr name="Cyan 300">
      <a:srgbClr val="84CFEF"/>
    </a:custClr>
    <a:custClr name="Turquiose 300">
      <a:srgbClr val="83CACA"/>
    </a:custClr>
    <a:custClr name="Green 300">
      <a:srgbClr val="8CBC80"/>
    </a:custClr>
    <a:custClr name="Yellow 100">
      <a:srgbClr val="FFFFDC"/>
    </a:custClr>
    <a:custClr name="Orange 100">
      <a:srgbClr val="FFF4D8"/>
    </a:custClr>
    <a:custClr name="Red 100">
      <a:srgbClr val="FEE6E6"/>
    </a:custClr>
    <a:custClr name="Burgundry 100">
      <a:srgbClr val="F4E8ED"/>
    </a:custClr>
    <a:custClr name="Pink 100">
      <a:srgbClr val="FDEEF8"/>
    </a:custClr>
    <a:custClr name="Violett 100">
      <a:srgbClr val="F4EEFA"/>
    </a:custClr>
    <a:custClr name="Blue 100">
      <a:srgbClr val="E0EFFB"/>
    </a:custClr>
    <a:custClr name="Cyan 100">
      <a:srgbClr val="E5FAFF"/>
    </a:custClr>
    <a:custClr name="Turquiose 100">
      <a:srgbClr val="E3F5F4"/>
    </a:custClr>
    <a:custClr name="Green 100">
      <a:srgbClr val="E2F3E5"/>
    </a:custClr>
    <a:custClr name="Light Green 700">
      <a:srgbClr val="44741A"/>
    </a:custClr>
    <a:custClr name="Light Green 500">
      <a:srgbClr val="78BE14"/>
    </a:custClr>
    <a:custClr name="Light Green 300">
      <a:srgbClr val="9FD45F"/>
    </a:custClr>
    <a:custClr name="Light Green 100">
      <a:srgbClr val="EBF7DD"/>
    </a:custClr>
    <a:custClr name="Warm Grey 700">
      <a:srgbClr val="4F4B41"/>
    </a:custClr>
    <a:custClr name="Warm Grey 500">
      <a:srgbClr val="858379"/>
    </a:custClr>
    <a:custClr name="Warm Grey 300">
      <a:srgbClr val="BCBBB2"/>
    </a:custClr>
    <a:custClr name="Warm Grey 100">
      <a:srgbClr val="F5F4F1"/>
    </a:custClr>
    <a:custClr name="Black">
      <a:srgbClr val="000000"/>
    </a:custClr>
    <a:custClr name="White">
      <a:srgbClr val="FFFFFF"/>
    </a:custClr>
  </a:custClrLst>
  <a:extLst>
    <a:ext uri="{05A4C25C-085E-4340-85A3-A5531E510DB2}">
      <thm15:themeFamily xmlns:thm15="http://schemas.microsoft.com/office/thememl/2012/main" name="DB_PPT-Template_16-9" id="{E2076701-340E-6749-A807-D545CA714BC9}" vid="{1A4EFD1A-4D0A-F343-A241-BCEE474CB926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Bereich xmlns="ab05e22c-ba8d-405f-a666-e7e4caa6492c">Kommunikation/ Öffentlichkeitsarbeit</Bereich>
    <TaxCatchAll xmlns="8e48f937-c91d-4853-8ab4-3281bce5dcfd" xsi:nil="true"/>
    <lcf76f155ced4ddcb4097134ff3c332f xmlns="ab05e22c-ba8d-405f-a666-e7e4caa6492c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0B987D166A465438139B04E9AF9CDD8" ma:contentTypeVersion="20" ma:contentTypeDescription="Ein neues Dokument erstellen." ma:contentTypeScope="" ma:versionID="d9390790bc7af36e4945c04552976a2e">
  <xsd:schema xmlns:xsd="http://www.w3.org/2001/XMLSchema" xmlns:xs="http://www.w3.org/2001/XMLSchema" xmlns:p="http://schemas.microsoft.com/office/2006/metadata/properties" xmlns:ns2="ab05e22c-ba8d-405f-a666-e7e4caa6492c" xmlns:ns3="8e48f937-c91d-4853-8ab4-3281bce5dcfd" targetNamespace="http://schemas.microsoft.com/office/2006/metadata/properties" ma:root="true" ma:fieldsID="c3cf1bada52e8abcfbe3a96de01ed3ae" ns2:_="" ns3:_="">
    <xsd:import namespace="ab05e22c-ba8d-405f-a666-e7e4caa6492c"/>
    <xsd:import namespace="8e48f937-c91d-4853-8ab4-3281bce5dcf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3:SharedWithUsers" minOccurs="0"/>
                <xsd:element ref="ns3:SharedWithDetails" minOccurs="0"/>
                <xsd:element ref="ns2:Bereich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05e22c-ba8d-405f-a666-e7e4caa6492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hidden="true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4" nillable="true" ma:displayName="Location" ma:hidden="true" ma:internalName="MediaServiceLocatio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hidden="true" ma:internalName="MediaServiceKeyPoints" ma:readOnly="true">
      <xsd:simpleType>
        <xsd:restriction base="dms:Note"/>
      </xsd:simpleType>
    </xsd:element>
    <xsd:element name="MediaServiceOCR" ma:index="17" nillable="true" ma:displayName="Extracted Text" ma:hidden="true" ma:internalName="MediaServiceOCR" ma:readOnly="true">
      <xsd:simpleType>
        <xsd:restriction base="dms:Note"/>
      </xsd:simpleType>
    </xsd:element>
    <xsd:element name="Bereich" ma:index="20" nillable="true" ma:displayName="Bereich" ma:default="Kommunikation/ Öffentlichkeitsarbeit" ma:format="Dropdown" ma:internalName="Bereich">
      <xsd:simpleType>
        <xsd:restriction base="dms:Choice">
          <xsd:enumeration value="Kommunikation/ Öffentlichkeitsarbeit"/>
          <xsd:enumeration value="Projekte/Azubis"/>
          <xsd:enumeration value="Feedback/Ergebnisse"/>
          <xsd:enumeration value="Finanzielles/ Abrechnungen"/>
          <xsd:enumeration value="Kontaktdaten"/>
          <xsd:enumeration value="Abläufe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Bildmarkierungen" ma:readOnly="false" ma:fieldId="{5cf76f15-5ced-4ddc-b409-7134ff3c332f}" ma:taxonomyMulti="true" ma:sspId="f80f6d38-43b1-4def-ac06-3ce7426a3aa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48f937-c91d-4853-8ab4-3281bce5dcfd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Freigegeben für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Freigegeben für - Details" ma:hidden="true" ma:internalName="SharedWithDetails" ma:readOnly="true">
      <xsd:simpleType>
        <xsd:restriction base="dms:Note"/>
      </xsd:simpleType>
    </xsd:element>
    <xsd:element name="TaxCatchAll" ma:index="24" nillable="true" ma:displayName="Taxonomy Catch All Column" ma:hidden="true" ma:list="{e110ba13-3753-4b5c-8d49-d9b1b466fcc8}" ma:internalName="TaxCatchAll" ma:showField="CatchAllData" ma:web="8e48f937-c91d-4853-8ab4-3281bce5dcf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Inhaltstyp"/>
        <xsd:element ref="dc:title" minOccurs="0" maxOccurs="1" ma:index="1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A725648-B04B-49E0-9221-9770DAD2313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D5C1ED-6550-4EB6-BBFB-00486C63ABD1}">
  <ds:schemaRefs>
    <ds:schemaRef ds:uri="http://schemas.microsoft.com/office/2006/documentManagement/types"/>
    <ds:schemaRef ds:uri="http://schemas.microsoft.com/office/infopath/2007/PartnerControls"/>
    <ds:schemaRef ds:uri="ab05e22c-ba8d-405f-a666-e7e4caa6492c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8e48f937-c91d-4853-8ab4-3281bce5dcfd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A9A8B15B-9F1B-4524-BC89-79555F993E4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b05e22c-ba8d-405f-a666-e7e4caa6492c"/>
    <ds:schemaRef ds:uri="8e48f937-c91d-4853-8ab4-3281bce5dcf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345</Words>
  <Application>Microsoft Office PowerPoint</Application>
  <PresentationFormat>Breitbild</PresentationFormat>
  <Paragraphs>82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8" baseType="lpstr">
      <vt:lpstr>Arial</vt:lpstr>
      <vt:lpstr>Calibri</vt:lpstr>
      <vt:lpstr>DB Head Black</vt:lpstr>
      <vt:lpstr>DB Head Light</vt:lpstr>
      <vt:lpstr>db offic3</vt:lpstr>
      <vt:lpstr>DB offic3             (Inhalt)</vt:lpstr>
      <vt:lpstr>DB Office</vt:lpstr>
      <vt:lpstr>DB office             (Inhalt)</vt:lpstr>
      <vt:lpstr>DB Sans</vt:lpstr>
      <vt:lpstr>Wingdings</vt:lpstr>
      <vt:lpstr>DB</vt:lpstr>
      <vt:lpstr>Projektname</vt:lpstr>
      <vt:lpstr>Projektname 1. Fokussierung</vt:lpstr>
      <vt:lpstr>Projektname 2. Realisierung</vt:lpstr>
      <vt:lpstr>Projektname 3. Kreativität</vt:lpstr>
      <vt:lpstr>Projektname 4. Nachhaltigkeit</vt:lpstr>
      <vt:lpstr>Projektname Gewinner:innenstatement</vt:lpstr>
      <vt:lpstr>Projektname Folie zur freien Gestaltung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Marius Ma Müller</dc:creator>
  <cp:lastModifiedBy>Leonie Mo Munder</cp:lastModifiedBy>
  <cp:revision>3</cp:revision>
  <dcterms:created xsi:type="dcterms:W3CDTF">2020-08-09T18:49:22Z</dcterms:created>
  <dcterms:modified xsi:type="dcterms:W3CDTF">2024-09-06T07:33:50Z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0x01010050B987D166A465438139B04E9AF9CDD8</vt:lpwstr>
  </property>
  <property fmtid="{D5CDD505-2E9C-101B-9397-08002B2CF9AE}" pid="3" name="MediaServiceImageTags">
    <vt:lpwstr/>
  </property>
</Properties>
</file>