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4"/>
  </p:sldMasterIdLst>
  <p:notesMasterIdLst>
    <p:notesMasterId r:id="rId12"/>
  </p:notesMasterIdLst>
  <p:sldIdLst>
    <p:sldId id="396" r:id="rId5"/>
    <p:sldId id="397" r:id="rId6"/>
    <p:sldId id="398" r:id="rId7"/>
    <p:sldId id="400" r:id="rId8"/>
    <p:sldId id="401" r:id="rId9"/>
    <p:sldId id="402" r:id="rId10"/>
    <p:sldId id="403" r:id="rId11"/>
  </p:sldIdLst>
  <p:sldSz cx="12192000" cy="6858000"/>
  <p:notesSz cx="6858000" cy="9144000"/>
  <p:custDataLst>
    <p:tags r:id="rId1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E397"/>
    <a:srgbClr val="FFC000"/>
    <a:srgbClr val="000066"/>
    <a:srgbClr val="28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1011F9-D443-4984-8EE6-3848256834C0}" v="36" dt="2025-07-15T09:58:54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y Lenz" userId="010cd09a-a737-4353-aba9-c79be7be7cc3" providerId="ADAL" clId="{DC1011F9-D443-4984-8EE6-3848256834C0}"/>
    <pc:docChg chg="undo redo custSel addSld delSld modSld sldOrd">
      <pc:chgData name="Jenny Lenz" userId="010cd09a-a737-4353-aba9-c79be7be7cc3" providerId="ADAL" clId="{DC1011F9-D443-4984-8EE6-3848256834C0}" dt="2025-07-15T10:13:03.146" v="1205" actId="34135"/>
      <pc:docMkLst>
        <pc:docMk/>
      </pc:docMkLst>
      <pc:sldChg chg="modSp del mod">
        <pc:chgData name="Jenny Lenz" userId="010cd09a-a737-4353-aba9-c79be7be7cc3" providerId="ADAL" clId="{DC1011F9-D443-4984-8EE6-3848256834C0}" dt="2025-07-15T09:01:57.223" v="99" actId="47"/>
        <pc:sldMkLst>
          <pc:docMk/>
          <pc:sldMk cId="1940299779" sldId="371"/>
        </pc:sldMkLst>
        <pc:spChg chg="mod">
          <ac:chgData name="Jenny Lenz" userId="010cd09a-a737-4353-aba9-c79be7be7cc3" providerId="ADAL" clId="{DC1011F9-D443-4984-8EE6-3848256834C0}" dt="2025-07-15T08:56:10.121" v="80" actId="2711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Jenny Lenz" userId="010cd09a-a737-4353-aba9-c79be7be7cc3" providerId="ADAL" clId="{DC1011F9-D443-4984-8EE6-3848256834C0}" dt="2025-07-15T08:56:27.193" v="81" actId="2711"/>
          <ac:spMkLst>
            <pc:docMk/>
            <pc:sldMk cId="1940299779" sldId="371"/>
            <ac:spMk id="5" creationId="{B43D52D6-B1F4-4492-B765-17E10767219A}"/>
          </ac:spMkLst>
        </pc:spChg>
      </pc:sldChg>
      <pc:sldChg chg="delSp modSp del mod ord">
        <pc:chgData name="Jenny Lenz" userId="010cd09a-a737-4353-aba9-c79be7be7cc3" providerId="ADAL" clId="{DC1011F9-D443-4984-8EE6-3848256834C0}" dt="2025-07-15T09:47:11.452" v="1057" actId="47"/>
        <pc:sldMkLst>
          <pc:docMk/>
          <pc:sldMk cId="95803326" sldId="372"/>
        </pc:sldMkLst>
        <pc:spChg chg="mod">
          <ac:chgData name="Jenny Lenz" userId="010cd09a-a737-4353-aba9-c79be7be7cc3" providerId="ADAL" clId="{DC1011F9-D443-4984-8EE6-3848256834C0}" dt="2025-07-15T09:16:13.264" v="242" actId="1076"/>
          <ac:spMkLst>
            <pc:docMk/>
            <pc:sldMk cId="95803326" sldId="372"/>
            <ac:spMk id="6" creationId="{B8A51630-085D-405C-9078-ACF004CC678A}"/>
          </ac:spMkLst>
        </pc:spChg>
        <pc:spChg chg="mod">
          <ac:chgData name="Jenny Lenz" userId="010cd09a-a737-4353-aba9-c79be7be7cc3" providerId="ADAL" clId="{DC1011F9-D443-4984-8EE6-3848256834C0}" dt="2025-07-15T09:15:50.303" v="240" actId="1076"/>
          <ac:spMkLst>
            <pc:docMk/>
            <pc:sldMk cId="95803326" sldId="372"/>
            <ac:spMk id="9" creationId="{B5CF71ED-456D-4E87-A735-9214E4046259}"/>
          </ac:spMkLst>
        </pc:spChg>
        <pc:picChg chg="del">
          <ac:chgData name="Jenny Lenz" userId="010cd09a-a737-4353-aba9-c79be7be7cc3" providerId="ADAL" clId="{DC1011F9-D443-4984-8EE6-3848256834C0}" dt="2025-07-15T08:46:49.240" v="2" actId="478"/>
          <ac:picMkLst>
            <pc:docMk/>
            <pc:sldMk cId="95803326" sldId="372"/>
            <ac:picMk id="5" creationId="{B29D9EC0-FF60-9F1B-B4BC-11B45C46F1EA}"/>
          </ac:picMkLst>
        </pc:picChg>
        <pc:picChg chg="del">
          <ac:chgData name="Jenny Lenz" userId="010cd09a-a737-4353-aba9-c79be7be7cc3" providerId="ADAL" clId="{DC1011F9-D443-4984-8EE6-3848256834C0}" dt="2025-07-15T08:46:50.126" v="3" actId="478"/>
          <ac:picMkLst>
            <pc:docMk/>
            <pc:sldMk cId="95803326" sldId="372"/>
            <ac:picMk id="16" creationId="{8C0F35ED-CCE2-4853-6D11-D69659B4148F}"/>
          </ac:picMkLst>
        </pc:picChg>
        <pc:picChg chg="del">
          <ac:chgData name="Jenny Lenz" userId="010cd09a-a737-4353-aba9-c79be7be7cc3" providerId="ADAL" clId="{DC1011F9-D443-4984-8EE6-3848256834C0}" dt="2025-07-15T08:46:50.994" v="4" actId="478"/>
          <ac:picMkLst>
            <pc:docMk/>
            <pc:sldMk cId="95803326" sldId="372"/>
            <ac:picMk id="17" creationId="{1C3C487B-5925-DBE3-6781-496C9BDF653F}"/>
          </ac:picMkLst>
        </pc:picChg>
        <pc:picChg chg="del">
          <ac:chgData name="Jenny Lenz" userId="010cd09a-a737-4353-aba9-c79be7be7cc3" providerId="ADAL" clId="{DC1011F9-D443-4984-8EE6-3848256834C0}" dt="2025-07-15T08:46:47.112" v="0" actId="478"/>
          <ac:picMkLst>
            <pc:docMk/>
            <pc:sldMk cId="95803326" sldId="372"/>
            <ac:picMk id="18" creationId="{8AD2B1C9-6E4C-ECF9-DD83-564570CE68FE}"/>
          </ac:picMkLst>
        </pc:picChg>
        <pc:picChg chg="del">
          <ac:chgData name="Jenny Lenz" userId="010cd09a-a737-4353-aba9-c79be7be7cc3" providerId="ADAL" clId="{DC1011F9-D443-4984-8EE6-3848256834C0}" dt="2025-07-15T08:46:48.408" v="1" actId="478"/>
          <ac:picMkLst>
            <pc:docMk/>
            <pc:sldMk cId="95803326" sldId="372"/>
            <ac:picMk id="19" creationId="{AA52F01F-3968-E91A-63A3-EB7A11883897}"/>
          </ac:picMkLst>
        </pc:picChg>
      </pc:sldChg>
      <pc:sldChg chg="modSp del mod">
        <pc:chgData name="Jenny Lenz" userId="010cd09a-a737-4353-aba9-c79be7be7cc3" providerId="ADAL" clId="{DC1011F9-D443-4984-8EE6-3848256834C0}" dt="2025-07-15T09:03:05.602" v="105" actId="47"/>
        <pc:sldMkLst>
          <pc:docMk/>
          <pc:sldMk cId="2981551759" sldId="373"/>
        </pc:sldMkLst>
        <pc:spChg chg="mod">
          <ac:chgData name="Jenny Lenz" userId="010cd09a-a737-4353-aba9-c79be7be7cc3" providerId="ADAL" clId="{DC1011F9-D443-4984-8EE6-3848256834C0}" dt="2025-07-15T09:00:33.624" v="87" actId="2711"/>
          <ac:spMkLst>
            <pc:docMk/>
            <pc:sldMk cId="2981551759" sldId="373"/>
            <ac:spMk id="5" creationId="{B43D52D6-B1F4-4492-B765-17E10767219A}"/>
          </ac:spMkLst>
        </pc:spChg>
      </pc:sldChg>
      <pc:sldChg chg="del">
        <pc:chgData name="Jenny Lenz" userId="010cd09a-a737-4353-aba9-c79be7be7cc3" providerId="ADAL" clId="{DC1011F9-D443-4984-8EE6-3848256834C0}" dt="2025-07-15T09:06:03.857" v="148" actId="47"/>
        <pc:sldMkLst>
          <pc:docMk/>
          <pc:sldMk cId="32399005" sldId="380"/>
        </pc:sldMkLst>
      </pc:sldChg>
      <pc:sldChg chg="del">
        <pc:chgData name="Jenny Lenz" userId="010cd09a-a737-4353-aba9-c79be7be7cc3" providerId="ADAL" clId="{DC1011F9-D443-4984-8EE6-3848256834C0}" dt="2025-07-15T09:14:21.944" v="238" actId="47"/>
        <pc:sldMkLst>
          <pc:docMk/>
          <pc:sldMk cId="3870834411" sldId="381"/>
        </pc:sldMkLst>
      </pc:sldChg>
      <pc:sldChg chg="del mod modShow">
        <pc:chgData name="Jenny Lenz" userId="010cd09a-a737-4353-aba9-c79be7be7cc3" providerId="ADAL" clId="{DC1011F9-D443-4984-8EE6-3848256834C0}" dt="2025-07-15T09:04:44.894" v="117" actId="47"/>
        <pc:sldMkLst>
          <pc:docMk/>
          <pc:sldMk cId="2412508970" sldId="382"/>
        </pc:sldMkLst>
      </pc:sldChg>
      <pc:sldChg chg="modSp del mod">
        <pc:chgData name="Jenny Lenz" userId="010cd09a-a737-4353-aba9-c79be7be7cc3" providerId="ADAL" clId="{DC1011F9-D443-4984-8EE6-3848256834C0}" dt="2025-07-15T09:09:31.917" v="223" actId="47"/>
        <pc:sldMkLst>
          <pc:docMk/>
          <pc:sldMk cId="1189661035" sldId="384"/>
        </pc:sldMkLst>
        <pc:spChg chg="mod">
          <ac:chgData name="Jenny Lenz" userId="010cd09a-a737-4353-aba9-c79be7be7cc3" providerId="ADAL" clId="{DC1011F9-D443-4984-8EE6-3848256834C0}" dt="2025-07-15T09:06:48.627" v="151" actId="1076"/>
          <ac:spMkLst>
            <pc:docMk/>
            <pc:sldMk cId="1189661035" sldId="384"/>
            <ac:spMk id="2" creationId="{CDC7187F-409D-4704-80B5-B9C1C6281C45}"/>
          </ac:spMkLst>
        </pc:spChg>
        <pc:spChg chg="mod">
          <ac:chgData name="Jenny Lenz" userId="010cd09a-a737-4353-aba9-c79be7be7cc3" providerId="ADAL" clId="{DC1011F9-D443-4984-8EE6-3848256834C0}" dt="2025-07-15T08:59:11.414" v="83" actId="2711"/>
          <ac:spMkLst>
            <pc:docMk/>
            <pc:sldMk cId="1189661035" sldId="384"/>
            <ac:spMk id="6" creationId="{6B372EC3-FFCF-4FA9-BF90-BBC796D91BF9}"/>
          </ac:spMkLst>
        </pc:spChg>
      </pc:sldChg>
      <pc:sldChg chg="addSp delSp modSp add mod">
        <pc:chgData name="Jenny Lenz" userId="010cd09a-a737-4353-aba9-c79be7be7cc3" providerId="ADAL" clId="{DC1011F9-D443-4984-8EE6-3848256834C0}" dt="2025-07-15T10:13:03.146" v="1205" actId="34135"/>
        <pc:sldMkLst>
          <pc:docMk/>
          <pc:sldMk cId="3175637890" sldId="396"/>
        </pc:sldMkLst>
        <pc:spChg chg="mod">
          <ac:chgData name="Jenny Lenz" userId="010cd09a-a737-4353-aba9-c79be7be7cc3" providerId="ADAL" clId="{DC1011F9-D443-4984-8EE6-3848256834C0}" dt="2025-07-15T09:53:36.512" v="1128" actId="20577"/>
          <ac:spMkLst>
            <pc:docMk/>
            <pc:sldMk cId="3175637890" sldId="396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8:31.343" v="1067" actId="34135"/>
          <ac:spMkLst>
            <pc:docMk/>
            <pc:sldMk cId="3175637890" sldId="396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10:12:59.265" v="1204" actId="34135"/>
          <ac:spMkLst>
            <pc:docMk/>
            <pc:sldMk cId="3175637890" sldId="396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8:22.265" v="1065" actId="34135"/>
          <ac:spMkLst>
            <pc:docMk/>
            <pc:sldMk cId="3175637890" sldId="396"/>
            <ac:spMk id="5" creationId="{0424E89B-4B7D-2CD5-8F82-89D5AFA36518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6" creationId="{9E77527D-DD77-896B-5A08-D2D943E11F97}"/>
          </ac:spMkLst>
        </pc:spChg>
        <pc:spChg chg="add del">
          <ac:chgData name="Jenny Lenz" userId="010cd09a-a737-4353-aba9-c79be7be7cc3" providerId="ADAL" clId="{DC1011F9-D443-4984-8EE6-3848256834C0}" dt="2025-07-15T09:17:39.234" v="250" actId="478"/>
          <ac:spMkLst>
            <pc:docMk/>
            <pc:sldMk cId="3175637890" sldId="396"/>
            <ac:spMk id="7" creationId="{F20406CF-880D-12F2-45C5-4A9AF7E01A94}"/>
          </ac:spMkLst>
        </pc:spChg>
        <pc:spChg chg="add del mod">
          <ac:chgData name="Jenny Lenz" userId="010cd09a-a737-4353-aba9-c79be7be7cc3" providerId="ADAL" clId="{DC1011F9-D443-4984-8EE6-3848256834C0}" dt="2025-07-15T09:18:18.721" v="258" actId="478"/>
          <ac:spMkLst>
            <pc:docMk/>
            <pc:sldMk cId="3175637890" sldId="396"/>
            <ac:spMk id="8" creationId="{8944CF89-CF9B-3638-F9BE-1B61439166D2}"/>
          </ac:spMkLst>
        </pc:spChg>
        <pc:spChg chg="add mod">
          <ac:chgData name="Jenny Lenz" userId="010cd09a-a737-4353-aba9-c79be7be7cc3" providerId="ADAL" clId="{DC1011F9-D443-4984-8EE6-3848256834C0}" dt="2025-07-15T09:44:55.187" v="1056" actId="20577"/>
          <ac:spMkLst>
            <pc:docMk/>
            <pc:sldMk cId="3175637890" sldId="396"/>
            <ac:spMk id="9" creationId="{E7C8D303-2485-F150-DB3A-8C4C28B2AA74}"/>
          </ac:spMkLst>
        </pc:spChg>
        <pc:spChg chg="add mod">
          <ac:chgData name="Jenny Lenz" userId="010cd09a-a737-4353-aba9-c79be7be7cc3" providerId="ADAL" clId="{DC1011F9-D443-4984-8EE6-3848256834C0}" dt="2025-07-15T09:44:20.606" v="1007" actId="20577"/>
          <ac:spMkLst>
            <pc:docMk/>
            <pc:sldMk cId="3175637890" sldId="396"/>
            <ac:spMk id="10" creationId="{A5289B26-8080-25D5-A76F-A2DE2AAA05ED}"/>
          </ac:spMkLst>
        </pc:spChg>
        <pc:spChg chg="add del mod">
          <ac:chgData name="Jenny Lenz" userId="010cd09a-a737-4353-aba9-c79be7be7cc3" providerId="ADAL" clId="{DC1011F9-D443-4984-8EE6-3848256834C0}" dt="2025-07-15T09:44:39.649" v="1055" actId="20577"/>
          <ac:spMkLst>
            <pc:docMk/>
            <pc:sldMk cId="3175637890" sldId="396"/>
            <ac:spMk id="11" creationId="{3CDA7F98-FB59-6394-6C6A-52F8A3371FA8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2" creationId="{DA26262C-0613-F807-39F4-ED07B3807801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3" creationId="{9EA1F252-D98E-75CA-CD35-8E0D6B72DD7A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4" creationId="{C2FA964F-A7BD-330C-FFDC-1AC0CB03B154}"/>
          </ac:spMkLst>
        </pc:spChg>
        <pc:spChg chg="add mod">
          <ac:chgData name="Jenny Lenz" userId="010cd09a-a737-4353-aba9-c79be7be7cc3" providerId="ADAL" clId="{DC1011F9-D443-4984-8EE6-3848256834C0}" dt="2025-07-15T09:29:44.972" v="372"/>
          <ac:spMkLst>
            <pc:docMk/>
            <pc:sldMk cId="3175637890" sldId="396"/>
            <ac:spMk id="15" creationId="{4C70B711-E735-6268-79CC-BF021778B650}"/>
          </ac:spMkLst>
        </pc:spChg>
        <pc:spChg chg="add mod">
          <ac:chgData name="Jenny Lenz" userId="010cd09a-a737-4353-aba9-c79be7be7cc3" providerId="ADAL" clId="{DC1011F9-D443-4984-8EE6-3848256834C0}" dt="2025-07-15T09:29:44.972" v="372"/>
          <ac:spMkLst>
            <pc:docMk/>
            <pc:sldMk cId="3175637890" sldId="396"/>
            <ac:spMk id="16" creationId="{69B3EE9E-0C5B-A0F4-3CB7-7C1204C6BA98}"/>
          </ac:spMkLst>
        </pc:spChg>
        <pc:spChg chg="add mod">
          <ac:chgData name="Jenny Lenz" userId="010cd09a-a737-4353-aba9-c79be7be7cc3" providerId="ADAL" clId="{DC1011F9-D443-4984-8EE6-3848256834C0}" dt="2025-07-15T09:29:44.972" v="372"/>
          <ac:spMkLst>
            <pc:docMk/>
            <pc:sldMk cId="3175637890" sldId="396"/>
            <ac:spMk id="17" creationId="{6B22D263-5FFE-2AAE-0BEF-19FEACF61BD0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8" creationId="{9AD37528-E99A-C5A0-9E4B-0107A3E12534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9" creationId="{5383B23E-1433-C4F8-F728-135F0DAA288A}"/>
          </ac:spMkLst>
        </pc:spChg>
        <pc:spChg chg="add del mod">
          <ac:chgData name="Jenny Lenz" userId="010cd09a-a737-4353-aba9-c79be7be7cc3" providerId="ADAL" clId="{DC1011F9-D443-4984-8EE6-3848256834C0}" dt="2025-07-15T09:30:04.537" v="375" actId="478"/>
          <ac:spMkLst>
            <pc:docMk/>
            <pc:sldMk cId="3175637890" sldId="396"/>
            <ac:spMk id="20" creationId="{8A397D5F-FA94-6A16-8B90-E4576F84621C}"/>
          </ac:spMkLst>
        </pc:spChg>
        <pc:spChg chg="add mod">
          <ac:chgData name="Jenny Lenz" userId="010cd09a-a737-4353-aba9-c79be7be7cc3" providerId="ADAL" clId="{DC1011F9-D443-4984-8EE6-3848256834C0}" dt="2025-07-15T10:00:50.752" v="1202" actId="20577"/>
          <ac:spMkLst>
            <pc:docMk/>
            <pc:sldMk cId="3175637890" sldId="396"/>
            <ac:spMk id="21" creationId="{299F73D7-08A6-DEDF-3B15-A30541C3C37C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22" creationId="{46F9A697-8BA4-7604-8CC4-80A904C04E8C}"/>
          </ac:spMkLst>
        </pc:spChg>
        <pc:spChg chg="add mod">
          <ac:chgData name="Jenny Lenz" userId="010cd09a-a737-4353-aba9-c79be7be7cc3" providerId="ADAL" clId="{DC1011F9-D443-4984-8EE6-3848256834C0}" dt="2025-07-15T09:36:45.348" v="447" actId="1035"/>
          <ac:spMkLst>
            <pc:docMk/>
            <pc:sldMk cId="3175637890" sldId="396"/>
            <ac:spMk id="24" creationId="{607F66D6-88F7-82D0-8584-DAD0CD99AAD0}"/>
          </ac:spMkLst>
        </pc:spChg>
        <pc:spChg chg="add del mod">
          <ac:chgData name="Jenny Lenz" userId="010cd09a-a737-4353-aba9-c79be7be7cc3" providerId="ADAL" clId="{DC1011F9-D443-4984-8EE6-3848256834C0}" dt="2025-07-15T09:43:58.983" v="968" actId="478"/>
          <ac:spMkLst>
            <pc:docMk/>
            <pc:sldMk cId="3175637890" sldId="396"/>
            <ac:spMk id="25" creationId="{2E21DDCE-2CAD-3803-19B1-B997DA7A4AA5}"/>
          </ac:spMkLst>
        </pc:spChg>
        <pc:spChg chg="add del mod">
          <ac:chgData name="Jenny Lenz" userId="010cd09a-a737-4353-aba9-c79be7be7cc3" providerId="ADAL" clId="{DC1011F9-D443-4984-8EE6-3848256834C0}" dt="2025-07-15T09:42:21.278" v="925" actId="478"/>
          <ac:spMkLst>
            <pc:docMk/>
            <pc:sldMk cId="3175637890" sldId="396"/>
            <ac:spMk id="26" creationId="{78250A95-9951-5DCA-1A1B-8F40E27262CF}"/>
          </ac:spMkLst>
        </pc:spChg>
        <pc:spChg chg="add del mod">
          <ac:chgData name="Jenny Lenz" userId="010cd09a-a737-4353-aba9-c79be7be7cc3" providerId="ADAL" clId="{DC1011F9-D443-4984-8EE6-3848256834C0}" dt="2025-07-15T09:41:19.466" v="827" actId="478"/>
          <ac:spMkLst>
            <pc:docMk/>
            <pc:sldMk cId="3175637890" sldId="396"/>
            <ac:spMk id="27" creationId="{C821D909-00BA-21A3-4CE9-A7DD5A4A6816}"/>
          </ac:spMkLst>
        </pc:spChg>
        <pc:grpChg chg="add mod ord">
          <ac:chgData name="Jenny Lenz" userId="010cd09a-a737-4353-aba9-c79be7be7cc3" providerId="ADAL" clId="{DC1011F9-D443-4984-8EE6-3848256834C0}" dt="2025-07-15T09:43:12.135" v="964" actId="34135"/>
          <ac:grpSpMkLst>
            <pc:docMk/>
            <pc:sldMk cId="3175637890" sldId="396"/>
            <ac:grpSpMk id="23" creationId="{A6A8C817-0876-C799-94B9-218A3ABEE239}"/>
          </ac:grpSpMkLst>
        </pc:grp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28" creationId="{1674AB0C-BB4E-41C1-12E1-9FAB926C03A8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29" creationId="{BA2AF4A0-E5C4-C174-AC99-E83BCB945581}"/>
          </ac:picMkLst>
        </pc:picChg>
        <pc:picChg chg="add mod">
          <ac:chgData name="Jenny Lenz" userId="010cd09a-a737-4353-aba9-c79be7be7cc3" providerId="ADAL" clId="{DC1011F9-D443-4984-8EE6-3848256834C0}" dt="2025-07-15T10:13:03.146" v="1205" actId="34135"/>
          <ac:picMkLst>
            <pc:docMk/>
            <pc:sldMk cId="3175637890" sldId="396"/>
            <ac:picMk id="30" creationId="{10FA1BD4-C563-A0AC-9CBE-6A0A85BD2E20}"/>
          </ac:picMkLst>
        </pc:pic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31" creationId="{31BFED11-3B01-8532-12C7-8BAA1090E314}"/>
          </ac:picMkLst>
        </pc:pic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32" creationId="{DCC67A37-36D1-8359-EDF6-68E18AEB4423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33" creationId="{405F76E9-C1E3-A567-5448-F4D5C6F9B41B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34" creationId="{0952A76F-26A4-3EB7-DE39-643B47A36FD6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35" creationId="{72258181-76E3-372C-336D-B4DBC8C951E9}"/>
          </ac:picMkLst>
        </pc:pic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36" creationId="{3E543482-FA33-FAF8-3ED8-994FDCE0F831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37" creationId="{18519E65-4CF2-9BC8-71A0-1AF9A0D4B503}"/>
          </ac:picMkLst>
        </pc:pic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38" creationId="{C409A70F-1EB4-9D7C-AAF3-A8B1AF5D34A6}"/>
          </ac:picMkLst>
        </pc:picChg>
      </pc:sldChg>
      <pc:sldChg chg="addSp modSp add mod">
        <pc:chgData name="Jenny Lenz" userId="010cd09a-a737-4353-aba9-c79be7be7cc3" providerId="ADAL" clId="{DC1011F9-D443-4984-8EE6-3848256834C0}" dt="2025-07-15T09:57:46.606" v="1141" actId="404"/>
        <pc:sldMkLst>
          <pc:docMk/>
          <pc:sldMk cId="3799282464" sldId="397"/>
        </pc:sldMkLst>
        <pc:spChg chg="mod">
          <ac:chgData name="Jenny Lenz" userId="010cd09a-a737-4353-aba9-c79be7be7cc3" providerId="ADAL" clId="{DC1011F9-D443-4984-8EE6-3848256834C0}" dt="2025-07-15T09:48:14.675" v="1064" actId="34135"/>
          <ac:spMkLst>
            <pc:docMk/>
            <pc:sldMk cId="3799282464" sldId="397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8:14.675" v="1064" actId="34135"/>
          <ac:spMkLst>
            <pc:docMk/>
            <pc:sldMk cId="3799282464" sldId="397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8:14.675" v="1064" actId="34135"/>
          <ac:spMkLst>
            <pc:docMk/>
            <pc:sldMk cId="3799282464" sldId="397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8:14.675" v="1064" actId="34135"/>
          <ac:spMkLst>
            <pc:docMk/>
            <pc:sldMk cId="3799282464" sldId="397"/>
            <ac:spMk id="5" creationId="{0424E89B-4B7D-2CD5-8F82-89D5AFA36518}"/>
          </ac:spMkLst>
        </pc:spChg>
        <pc:spChg chg="add mod">
          <ac:chgData name="Jenny Lenz" userId="010cd09a-a737-4353-aba9-c79be7be7cc3" providerId="ADAL" clId="{DC1011F9-D443-4984-8EE6-3848256834C0}" dt="2025-07-15T09:57:46.606" v="1141" actId="404"/>
          <ac:spMkLst>
            <pc:docMk/>
            <pc:sldMk cId="3799282464" sldId="397"/>
            <ac:spMk id="6" creationId="{41F47B01-A54E-C430-7311-2055990115B9}"/>
          </ac:spMkLst>
        </pc:spChg>
      </pc:sldChg>
      <pc:sldChg chg="addSp modSp add mod">
        <pc:chgData name="Jenny Lenz" userId="010cd09a-a737-4353-aba9-c79be7be7cc3" providerId="ADAL" clId="{DC1011F9-D443-4984-8EE6-3848256834C0}" dt="2025-07-15T09:57:54.817" v="1142" actId="404"/>
        <pc:sldMkLst>
          <pc:docMk/>
          <pc:sldMk cId="2368149803" sldId="398"/>
        </pc:sldMkLst>
        <pc:spChg chg="mod">
          <ac:chgData name="Jenny Lenz" userId="010cd09a-a737-4353-aba9-c79be7be7cc3" providerId="ADAL" clId="{DC1011F9-D443-4984-8EE6-3848256834C0}" dt="2025-07-15T09:48:05.309" v="1063" actId="34135"/>
          <ac:spMkLst>
            <pc:docMk/>
            <pc:sldMk cId="2368149803" sldId="398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8:05.309" v="1063" actId="34135"/>
          <ac:spMkLst>
            <pc:docMk/>
            <pc:sldMk cId="2368149803" sldId="398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8:05.309" v="1063" actId="34135"/>
          <ac:spMkLst>
            <pc:docMk/>
            <pc:sldMk cId="2368149803" sldId="398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8:05.309" v="1063" actId="34135"/>
          <ac:spMkLst>
            <pc:docMk/>
            <pc:sldMk cId="2368149803" sldId="398"/>
            <ac:spMk id="5" creationId="{0424E89B-4B7D-2CD5-8F82-89D5AFA36518}"/>
          </ac:spMkLst>
        </pc:spChg>
        <pc:spChg chg="add mod">
          <ac:chgData name="Jenny Lenz" userId="010cd09a-a737-4353-aba9-c79be7be7cc3" providerId="ADAL" clId="{DC1011F9-D443-4984-8EE6-3848256834C0}" dt="2025-07-15T09:57:54.817" v="1142" actId="404"/>
          <ac:spMkLst>
            <pc:docMk/>
            <pc:sldMk cId="2368149803" sldId="398"/>
            <ac:spMk id="6" creationId="{A0412CC4-FBEF-740A-CD68-603AD62F8E9D}"/>
          </ac:spMkLst>
        </pc:spChg>
      </pc:sldChg>
      <pc:sldChg chg="addSp delSp modSp add del mod">
        <pc:chgData name="Jenny Lenz" userId="010cd09a-a737-4353-aba9-c79be7be7cc3" providerId="ADAL" clId="{DC1011F9-D443-4984-8EE6-3848256834C0}" dt="2025-07-15T09:05:38.138" v="121" actId="47"/>
        <pc:sldMkLst>
          <pc:docMk/>
          <pc:sldMk cId="89779824" sldId="399"/>
        </pc:sldMkLst>
        <pc:spChg chg="del">
          <ac:chgData name="Jenny Lenz" userId="010cd09a-a737-4353-aba9-c79be7be7cc3" providerId="ADAL" clId="{DC1011F9-D443-4984-8EE6-3848256834C0}" dt="2025-07-15T09:05:15.941" v="119" actId="478"/>
          <ac:spMkLst>
            <pc:docMk/>
            <pc:sldMk cId="89779824" sldId="399"/>
            <ac:spMk id="4" creationId="{618E28A7-8D2F-4A8B-29EC-72B654469D3C}"/>
          </ac:spMkLst>
        </pc:spChg>
        <pc:spChg chg="add del mod">
          <ac:chgData name="Jenny Lenz" userId="010cd09a-a737-4353-aba9-c79be7be7cc3" providerId="ADAL" clId="{DC1011F9-D443-4984-8EE6-3848256834C0}" dt="2025-07-15T09:05:18.379" v="120" actId="478"/>
          <ac:spMkLst>
            <pc:docMk/>
            <pc:sldMk cId="89779824" sldId="399"/>
            <ac:spMk id="5" creationId="{AA8F119F-B2C0-6090-8F2A-7685A3D66ACC}"/>
          </ac:spMkLst>
        </pc:spChg>
      </pc:sldChg>
      <pc:sldChg chg="modSp add mod">
        <pc:chgData name="Jenny Lenz" userId="010cd09a-a737-4353-aba9-c79be7be7cc3" providerId="ADAL" clId="{DC1011F9-D443-4984-8EE6-3848256834C0}" dt="2025-07-15T09:57:59.954" v="1143" actId="404"/>
        <pc:sldMkLst>
          <pc:docMk/>
          <pc:sldMk cId="3041131800" sldId="400"/>
        </pc:sldMkLst>
        <pc:spChg chg="mod">
          <ac:chgData name="Jenny Lenz" userId="010cd09a-a737-4353-aba9-c79be7be7cc3" providerId="ADAL" clId="{DC1011F9-D443-4984-8EE6-3848256834C0}" dt="2025-07-15T09:48:56.341" v="1069" actId="34135"/>
          <ac:spMkLst>
            <pc:docMk/>
            <pc:sldMk cId="3041131800" sldId="400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8:56.341" v="1069" actId="34135"/>
          <ac:spMkLst>
            <pc:docMk/>
            <pc:sldMk cId="3041131800" sldId="400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8:56.341" v="1069" actId="34135"/>
          <ac:spMkLst>
            <pc:docMk/>
            <pc:sldMk cId="3041131800" sldId="400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8:56.341" v="1069" actId="34135"/>
          <ac:spMkLst>
            <pc:docMk/>
            <pc:sldMk cId="3041131800" sldId="400"/>
            <ac:spMk id="5" creationId="{0424E89B-4B7D-2CD5-8F82-89D5AFA36518}"/>
          </ac:spMkLst>
        </pc:spChg>
        <pc:spChg chg="mod">
          <ac:chgData name="Jenny Lenz" userId="010cd09a-a737-4353-aba9-c79be7be7cc3" providerId="ADAL" clId="{DC1011F9-D443-4984-8EE6-3848256834C0}" dt="2025-07-15T09:57:59.954" v="1143" actId="404"/>
          <ac:spMkLst>
            <pc:docMk/>
            <pc:sldMk cId="3041131800" sldId="400"/>
            <ac:spMk id="6" creationId="{A0412CC4-FBEF-740A-CD68-603AD62F8E9D}"/>
          </ac:spMkLst>
        </pc:spChg>
      </pc:sldChg>
      <pc:sldChg chg="modSp add mod">
        <pc:chgData name="Jenny Lenz" userId="010cd09a-a737-4353-aba9-c79be7be7cc3" providerId="ADAL" clId="{DC1011F9-D443-4984-8EE6-3848256834C0}" dt="2025-07-15T09:58:05.931" v="1144" actId="404"/>
        <pc:sldMkLst>
          <pc:docMk/>
          <pc:sldMk cId="269593942" sldId="401"/>
        </pc:sldMkLst>
        <pc:spChg chg="mod">
          <ac:chgData name="Jenny Lenz" userId="010cd09a-a737-4353-aba9-c79be7be7cc3" providerId="ADAL" clId="{DC1011F9-D443-4984-8EE6-3848256834C0}" dt="2025-07-15T09:49:05.450" v="1070" actId="34135"/>
          <ac:spMkLst>
            <pc:docMk/>
            <pc:sldMk cId="269593942" sldId="401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9:05.450" v="1070" actId="34135"/>
          <ac:spMkLst>
            <pc:docMk/>
            <pc:sldMk cId="269593942" sldId="401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9:05.450" v="1070" actId="34135"/>
          <ac:spMkLst>
            <pc:docMk/>
            <pc:sldMk cId="269593942" sldId="401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9:05.450" v="1070" actId="34135"/>
          <ac:spMkLst>
            <pc:docMk/>
            <pc:sldMk cId="269593942" sldId="401"/>
            <ac:spMk id="5" creationId="{0424E89B-4B7D-2CD5-8F82-89D5AFA36518}"/>
          </ac:spMkLst>
        </pc:spChg>
        <pc:spChg chg="mod">
          <ac:chgData name="Jenny Lenz" userId="010cd09a-a737-4353-aba9-c79be7be7cc3" providerId="ADAL" clId="{DC1011F9-D443-4984-8EE6-3848256834C0}" dt="2025-07-15T09:58:05.931" v="1144" actId="404"/>
          <ac:spMkLst>
            <pc:docMk/>
            <pc:sldMk cId="269593942" sldId="401"/>
            <ac:spMk id="6" creationId="{A0412CC4-FBEF-740A-CD68-603AD62F8E9D}"/>
          </ac:spMkLst>
        </pc:spChg>
      </pc:sldChg>
      <pc:sldChg chg="addSp delSp modSp add mod">
        <pc:chgData name="Jenny Lenz" userId="010cd09a-a737-4353-aba9-c79be7be7cc3" providerId="ADAL" clId="{DC1011F9-D443-4984-8EE6-3848256834C0}" dt="2025-07-15T09:58:11.141" v="1145" actId="404"/>
        <pc:sldMkLst>
          <pc:docMk/>
          <pc:sldMk cId="2299929872" sldId="402"/>
        </pc:sldMkLst>
        <pc:spChg chg="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5" creationId="{0424E89B-4B7D-2CD5-8F82-89D5AFA36518}"/>
          </ac:spMkLst>
        </pc:spChg>
        <pc:spChg chg="del">
          <ac:chgData name="Jenny Lenz" userId="010cd09a-a737-4353-aba9-c79be7be7cc3" providerId="ADAL" clId="{DC1011F9-D443-4984-8EE6-3848256834C0}" dt="2025-07-15T09:06:14.657" v="149" actId="478"/>
          <ac:spMkLst>
            <pc:docMk/>
            <pc:sldMk cId="2299929872" sldId="402"/>
            <ac:spMk id="6" creationId="{A0412CC4-FBEF-740A-CD68-603AD62F8E9D}"/>
          </ac:spMkLst>
        </pc:spChg>
        <pc:spChg chg="add del mod">
          <ac:chgData name="Jenny Lenz" userId="010cd09a-a737-4353-aba9-c79be7be7cc3" providerId="ADAL" clId="{DC1011F9-D443-4984-8EE6-3848256834C0}" dt="2025-07-15T09:58:11.141" v="1145" actId="404"/>
          <ac:spMkLst>
            <pc:docMk/>
            <pc:sldMk cId="2299929872" sldId="402"/>
            <ac:spMk id="7" creationId="{4BD30553-7F47-5B66-B031-34F1FC52061A}"/>
          </ac:spMkLst>
        </pc:spChg>
        <pc:spChg chg="add del 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9" creationId="{8294ED01-B3D9-EBB1-EB7F-17A271688C7B}"/>
          </ac:spMkLst>
        </pc:spChg>
        <pc:picChg chg="add del mod">
          <ac:chgData name="Jenny Lenz" userId="010cd09a-a737-4353-aba9-c79be7be7cc3" providerId="ADAL" clId="{DC1011F9-D443-4984-8EE6-3848256834C0}" dt="2025-07-15T09:07:26" v="154" actId="478"/>
          <ac:picMkLst>
            <pc:docMk/>
            <pc:sldMk cId="2299929872" sldId="402"/>
            <ac:picMk id="8" creationId="{3B404B0E-83B7-9382-C33E-8A28730CFAAB}"/>
          </ac:picMkLst>
        </pc:picChg>
      </pc:sldChg>
      <pc:sldChg chg="modSp add mod ord">
        <pc:chgData name="Jenny Lenz" userId="010cd09a-a737-4353-aba9-c79be7be7cc3" providerId="ADAL" clId="{DC1011F9-D443-4984-8EE6-3848256834C0}" dt="2025-07-15T09:58:18.814" v="1146" actId="404"/>
        <pc:sldMkLst>
          <pc:docMk/>
          <pc:sldMk cId="488186338" sldId="403"/>
        </pc:sldMkLst>
        <pc:spChg chg="mod">
          <ac:chgData name="Jenny Lenz" userId="010cd09a-a737-4353-aba9-c79be7be7cc3" providerId="ADAL" clId="{DC1011F9-D443-4984-8EE6-3848256834C0}" dt="2025-07-15T09:49:36.462" v="1072" actId="34135"/>
          <ac:spMkLst>
            <pc:docMk/>
            <pc:sldMk cId="488186338" sldId="403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9:36.462" v="1072" actId="34135"/>
          <ac:spMkLst>
            <pc:docMk/>
            <pc:sldMk cId="488186338" sldId="403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9:36.462" v="1072" actId="34135"/>
          <ac:spMkLst>
            <pc:docMk/>
            <pc:sldMk cId="488186338" sldId="403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9:36.462" v="1072" actId="34135"/>
          <ac:spMkLst>
            <pc:docMk/>
            <pc:sldMk cId="488186338" sldId="403"/>
            <ac:spMk id="5" creationId="{0424E89B-4B7D-2CD5-8F82-89D5AFA36518}"/>
          </ac:spMkLst>
        </pc:spChg>
        <pc:spChg chg="mod">
          <ac:chgData name="Jenny Lenz" userId="010cd09a-a737-4353-aba9-c79be7be7cc3" providerId="ADAL" clId="{DC1011F9-D443-4984-8EE6-3848256834C0}" dt="2025-07-15T09:58:18.814" v="1146" actId="404"/>
          <ac:spMkLst>
            <pc:docMk/>
            <pc:sldMk cId="488186338" sldId="403"/>
            <ac:spMk id="6" creationId="{A0412CC4-FBEF-740A-CD68-603AD62F8E9D}"/>
          </ac:spMkLst>
        </pc:spChg>
      </pc:sldChg>
      <pc:sldMasterChg chg="delSldLayout">
        <pc:chgData name="Jenny Lenz" userId="010cd09a-a737-4353-aba9-c79be7be7cc3" providerId="ADAL" clId="{DC1011F9-D443-4984-8EE6-3848256834C0}" dt="2025-07-15T09:05:38.138" v="121" actId="47"/>
        <pc:sldMasterMkLst>
          <pc:docMk/>
          <pc:sldMasterMk cId="2183679898" sldId="2147483688"/>
        </pc:sldMasterMkLst>
        <pc:sldLayoutChg chg="del">
          <pc:chgData name="Jenny Lenz" userId="010cd09a-a737-4353-aba9-c79be7be7cc3" providerId="ADAL" clId="{DC1011F9-D443-4984-8EE6-3848256834C0}" dt="2025-07-15T09:05:38.138" v="121" actId="47"/>
          <pc:sldLayoutMkLst>
            <pc:docMk/>
            <pc:sldMasterMk cId="2183679898" sldId="2147483688"/>
            <pc:sldLayoutMk cId="939289997" sldId="2147483720"/>
          </pc:sldLayoutMkLst>
        </pc:sldLayoutChg>
      </pc:sldMasterChg>
    </pc:docChg>
  </pc:docChgLst>
  <pc:docChgLst>
    <pc:chgData name="Friedemann Rulf" userId="629e2f84-422c-4b98-9812-2db47940f0e0" providerId="ADAL" clId="{8324EEEC-55DF-466A-AFCC-BDD5A769CB1B}"/>
    <pc:docChg chg="undo custSel modSld">
      <pc:chgData name="Friedemann Rulf" userId="629e2f84-422c-4b98-9812-2db47940f0e0" providerId="ADAL" clId="{8324EEEC-55DF-466A-AFCC-BDD5A769CB1B}" dt="2023-08-31T09:43:04.261" v="118" actId="1076"/>
      <pc:docMkLst>
        <pc:docMk/>
      </pc:docMkLst>
      <pc:sldChg chg="modSp mod">
        <pc:chgData name="Friedemann Rulf" userId="629e2f84-422c-4b98-9812-2db47940f0e0" providerId="ADAL" clId="{8324EEEC-55DF-466A-AFCC-BDD5A769CB1B}" dt="2023-08-31T09:36:52.219" v="116" actId="20577"/>
        <pc:sldMkLst>
          <pc:docMk/>
          <pc:sldMk cId="1940299779" sldId="371"/>
        </pc:sldMkLst>
        <pc:spChg chg="mod">
          <ac:chgData name="Friedemann Rulf" userId="629e2f84-422c-4b98-9812-2db47940f0e0" providerId="ADAL" clId="{8324EEEC-55DF-466A-AFCC-BDD5A769CB1B}" dt="2023-08-31T09:36:52.219" v="116" actId="20577"/>
          <ac:spMkLst>
            <pc:docMk/>
            <pc:sldMk cId="1940299779" sldId="371"/>
            <ac:spMk id="3" creationId="{F0A7D58A-5262-4AF1-8639-B317CA9F1F1B}"/>
          </ac:spMkLst>
        </pc:spChg>
      </pc:sldChg>
      <pc:sldChg chg="addSp modSp mod">
        <pc:chgData name="Friedemann Rulf" userId="629e2f84-422c-4b98-9812-2db47940f0e0" providerId="ADAL" clId="{8324EEEC-55DF-466A-AFCC-BDD5A769CB1B}" dt="2023-08-31T09:43:04.261" v="118" actId="1076"/>
        <pc:sldMkLst>
          <pc:docMk/>
          <pc:sldMk cId="95803326" sldId="372"/>
        </pc:sldMkLst>
        <pc:spChg chg="mod">
          <ac:chgData name="Friedemann Rulf" userId="629e2f84-422c-4b98-9812-2db47940f0e0" providerId="ADAL" clId="{8324EEEC-55DF-466A-AFCC-BDD5A769CB1B}" dt="2023-08-31T09:35:04.358" v="3" actId="20577"/>
          <ac:spMkLst>
            <pc:docMk/>
            <pc:sldMk cId="95803326" sldId="372"/>
            <ac:spMk id="3" creationId="{199DEC5A-24ED-4CE2-86DC-C5D46904843D}"/>
          </ac:spMkLst>
        </pc:sp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5" creationId="{B29D9EC0-FF60-9F1B-B4BC-11B45C46F1EA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6" creationId="{8C0F35ED-CCE2-4853-6D11-D69659B4148F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7" creationId="{1C3C487B-5925-DBE3-6781-496C9BDF653F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8" creationId="{8AD2B1C9-6E4C-ECF9-DD83-564570CE68FE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9" creationId="{AA52F01F-3968-E91A-63A3-EB7A11883897}"/>
          </ac:picMkLst>
        </pc:picChg>
      </pc:sldChg>
      <pc:sldChg chg="modSp mod">
        <pc:chgData name="Friedemann Rulf" userId="629e2f84-422c-4b98-9812-2db47940f0e0" providerId="ADAL" clId="{8324EEEC-55DF-466A-AFCC-BDD5A769CB1B}" dt="2023-08-31T09:36:45.143" v="112" actId="20577"/>
        <pc:sldMkLst>
          <pc:docMk/>
          <pc:sldMk cId="2981551759" sldId="373"/>
        </pc:sldMkLst>
        <pc:spChg chg="mod">
          <ac:chgData name="Friedemann Rulf" userId="629e2f84-422c-4b98-9812-2db47940f0e0" providerId="ADAL" clId="{8324EEEC-55DF-466A-AFCC-BDD5A769CB1B}" dt="2023-08-31T09:36:45.143" v="112" actId="20577"/>
          <ac:spMkLst>
            <pc:docMk/>
            <pc:sldMk cId="2981551759" sldId="373"/>
            <ac:spMk id="3" creationId="{A0AC5D88-B4B9-400B-B705-A181EFC50A00}"/>
          </ac:spMkLst>
        </pc:spChg>
        <pc:spChg chg="mod">
          <ac:chgData name="Friedemann Rulf" userId="629e2f84-422c-4b98-9812-2db47940f0e0" providerId="ADAL" clId="{8324EEEC-55DF-466A-AFCC-BDD5A769CB1B}" dt="2023-08-31T09:35:18.898" v="5" actId="20577"/>
          <ac:spMkLst>
            <pc:docMk/>
            <pc:sldMk cId="2981551759" sldId="373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8324EEEC-55DF-466A-AFCC-BDD5A769CB1B}" dt="2023-08-31T09:36:39.799" v="108" actId="20577"/>
        <pc:sldMkLst>
          <pc:docMk/>
          <pc:sldMk cId="32399005" sldId="380"/>
        </pc:sldMkLst>
        <pc:spChg chg="mod">
          <ac:chgData name="Friedemann Rulf" userId="629e2f84-422c-4b98-9812-2db47940f0e0" providerId="ADAL" clId="{8324EEEC-55DF-466A-AFCC-BDD5A769CB1B}" dt="2023-08-31T09:36:39.799" v="108" actId="20577"/>
          <ac:spMkLst>
            <pc:docMk/>
            <pc:sldMk cId="32399005" sldId="380"/>
            <ac:spMk id="3" creationId="{773DDAC1-86EA-4620-AFD0-3329F029A58E}"/>
          </ac:spMkLst>
        </pc:spChg>
      </pc:sldChg>
      <pc:sldChg chg="modSp mod">
        <pc:chgData name="Friedemann Rulf" userId="629e2f84-422c-4b98-9812-2db47940f0e0" providerId="ADAL" clId="{8324EEEC-55DF-466A-AFCC-BDD5A769CB1B}" dt="2023-08-31T09:36:22.025" v="96" actId="20577"/>
        <pc:sldMkLst>
          <pc:docMk/>
          <pc:sldMk cId="3870834411" sldId="381"/>
        </pc:sldMkLst>
        <pc:spChg chg="mod">
          <ac:chgData name="Friedemann Rulf" userId="629e2f84-422c-4b98-9812-2db47940f0e0" providerId="ADAL" clId="{8324EEEC-55DF-466A-AFCC-BDD5A769CB1B}" dt="2023-08-31T09:36:22.025" v="96" actId="20577"/>
          <ac:spMkLst>
            <pc:docMk/>
            <pc:sldMk cId="3870834411" sldId="381"/>
            <ac:spMk id="3" creationId="{8266232B-2C86-49C1-AA52-46BE619F5101}"/>
          </ac:spMkLst>
        </pc:spChg>
        <pc:spChg chg="mod">
          <ac:chgData name="Friedemann Rulf" userId="629e2f84-422c-4b98-9812-2db47940f0e0" providerId="ADAL" clId="{8324EEEC-55DF-466A-AFCC-BDD5A769CB1B}" dt="2023-08-31T09:36:15.002" v="92" actId="20577"/>
          <ac:spMkLst>
            <pc:docMk/>
            <pc:sldMk cId="3870834411" sldId="381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8324EEEC-55DF-466A-AFCC-BDD5A769CB1B}" dt="2023-08-31T09:36:34.173" v="104" actId="20577"/>
        <pc:sldMkLst>
          <pc:docMk/>
          <pc:sldMk cId="2412508970" sldId="382"/>
        </pc:sldMkLst>
        <pc:spChg chg="mod">
          <ac:chgData name="Friedemann Rulf" userId="629e2f84-422c-4b98-9812-2db47940f0e0" providerId="ADAL" clId="{8324EEEC-55DF-466A-AFCC-BDD5A769CB1B}" dt="2023-08-31T09:36:34.173" v="104" actId="20577"/>
          <ac:spMkLst>
            <pc:docMk/>
            <pc:sldMk cId="2412508970" sldId="382"/>
            <ac:spMk id="8" creationId="{D4384C3A-F7A4-4A43-AD94-C3CBE86F6D69}"/>
          </ac:spMkLst>
        </pc:spChg>
      </pc:sldChg>
      <pc:sldChg chg="modSp mod">
        <pc:chgData name="Friedemann Rulf" userId="629e2f84-422c-4b98-9812-2db47940f0e0" providerId="ADAL" clId="{8324EEEC-55DF-466A-AFCC-BDD5A769CB1B}" dt="2023-08-31T09:36:27.214" v="100" actId="20577"/>
        <pc:sldMkLst>
          <pc:docMk/>
          <pc:sldMk cId="1189661035" sldId="384"/>
        </pc:sldMkLst>
        <pc:spChg chg="mod">
          <ac:chgData name="Friedemann Rulf" userId="629e2f84-422c-4b98-9812-2db47940f0e0" providerId="ADAL" clId="{8324EEEC-55DF-466A-AFCC-BDD5A769CB1B}" dt="2023-08-31T09:36:27.214" v="100" actId="20577"/>
          <ac:spMkLst>
            <pc:docMk/>
            <pc:sldMk cId="1189661035" sldId="384"/>
            <ac:spMk id="4" creationId="{6F829A64-E839-498B-B9A9-4878192DA185}"/>
          </ac:spMkLst>
        </pc:spChg>
      </pc:sldChg>
    </pc:docChg>
  </pc:docChgLst>
  <pc:docChgLst>
    <pc:chgData name="Lisa Laggies" userId="89da8e0b-e821-4373-898e-e255a5acb057" providerId="ADAL" clId="{9CC2D05E-9F7C-4084-89CC-F7DCC2E80BD4}"/>
    <pc:docChg chg="undo custSel modSld">
      <pc:chgData name="Lisa Laggies" userId="89da8e0b-e821-4373-898e-e255a5acb057" providerId="ADAL" clId="{9CC2D05E-9F7C-4084-89CC-F7DCC2E80BD4}" dt="2021-07-05T16:20:43.064" v="16" actId="20577"/>
      <pc:docMkLst>
        <pc:docMk/>
      </pc:docMkLst>
      <pc:sldChg chg="modSp mod">
        <pc:chgData name="Lisa Laggies" userId="89da8e0b-e821-4373-898e-e255a5acb057" providerId="ADAL" clId="{9CC2D05E-9F7C-4084-89CC-F7DCC2E80BD4}" dt="2021-07-05T16:20:43.064" v="16" actId="20577"/>
        <pc:sldMkLst>
          <pc:docMk/>
          <pc:sldMk cId="95803326" sldId="372"/>
        </pc:sldMkLst>
        <pc:spChg chg="mod">
          <ac:chgData name="Lisa Laggies" userId="89da8e0b-e821-4373-898e-e255a5acb057" providerId="ADAL" clId="{9CC2D05E-9F7C-4084-89CC-F7DCC2E80BD4}" dt="2021-07-05T16:20:43.064" v="16" actId="20577"/>
          <ac:spMkLst>
            <pc:docMk/>
            <pc:sldMk cId="95803326" sldId="372"/>
            <ac:spMk id="2" creationId="{BA9F322C-DBE0-4D34-928C-62D7F6F8B730}"/>
          </ac:spMkLst>
        </pc:spChg>
        <pc:spChg chg="mod">
          <ac:chgData name="Lisa Laggies" userId="89da8e0b-e821-4373-898e-e255a5acb057" providerId="ADAL" clId="{9CC2D05E-9F7C-4084-89CC-F7DCC2E80BD4}" dt="2021-07-05T16:19:39.293" v="8" actId="2711"/>
          <ac:spMkLst>
            <pc:docMk/>
            <pc:sldMk cId="95803326" sldId="372"/>
            <ac:spMk id="6" creationId="{B8A51630-085D-405C-9078-ACF004CC678A}"/>
          </ac:spMkLst>
        </pc:spChg>
        <pc:spChg chg="mod">
          <ac:chgData name="Lisa Laggies" userId="89da8e0b-e821-4373-898e-e255a5acb057" providerId="ADAL" clId="{9CC2D05E-9F7C-4084-89CC-F7DCC2E80BD4}" dt="2021-07-05T16:19:58.352" v="11" actId="2711"/>
          <ac:spMkLst>
            <pc:docMk/>
            <pc:sldMk cId="95803326" sldId="372"/>
            <ac:spMk id="7" creationId="{2BE6EC61-9C87-4BDE-A62C-AE27B847236B}"/>
          </ac:spMkLst>
        </pc:spChg>
        <pc:spChg chg="mod">
          <ac:chgData name="Lisa Laggies" userId="89da8e0b-e821-4373-898e-e255a5acb057" providerId="ADAL" clId="{9CC2D05E-9F7C-4084-89CC-F7DCC2E80BD4}" dt="2021-07-05T16:19:47.315" v="9" actId="2711"/>
          <ac:spMkLst>
            <pc:docMk/>
            <pc:sldMk cId="95803326" sldId="372"/>
            <ac:spMk id="8" creationId="{F6C1E410-6750-4D31-85A1-E06B9D9E93D8}"/>
          </ac:spMkLst>
        </pc:spChg>
        <pc:spChg chg="mod">
          <ac:chgData name="Lisa Laggies" userId="89da8e0b-e821-4373-898e-e255a5acb057" providerId="ADAL" clId="{9CC2D05E-9F7C-4084-89CC-F7DCC2E80BD4}" dt="2021-07-05T16:19:29.370" v="6" actId="2711"/>
          <ac:spMkLst>
            <pc:docMk/>
            <pc:sldMk cId="95803326" sldId="372"/>
            <ac:spMk id="9" creationId="{B5CF71ED-456D-4E87-A735-9214E4046259}"/>
          </ac:spMkLst>
        </pc:spChg>
        <pc:spChg chg="mod">
          <ac:chgData name="Lisa Laggies" userId="89da8e0b-e821-4373-898e-e255a5acb057" providerId="ADAL" clId="{9CC2D05E-9F7C-4084-89CC-F7DCC2E80BD4}" dt="2021-07-05T16:19:34.728" v="7" actId="2711"/>
          <ac:spMkLst>
            <pc:docMk/>
            <pc:sldMk cId="95803326" sldId="372"/>
            <ac:spMk id="10" creationId="{64D4FFFF-A295-4506-8FFC-E3FC26D83EAC}"/>
          </ac:spMkLst>
        </pc:spChg>
        <pc:spChg chg="mod">
          <ac:chgData name="Lisa Laggies" userId="89da8e0b-e821-4373-898e-e255a5acb057" providerId="ADAL" clId="{9CC2D05E-9F7C-4084-89CC-F7DCC2E80BD4}" dt="2021-07-05T16:20:09.401" v="13" actId="2711"/>
          <ac:spMkLst>
            <pc:docMk/>
            <pc:sldMk cId="95803326" sldId="372"/>
            <ac:spMk id="11" creationId="{54FF64CF-0089-4240-B6F8-3EEF5B8BBD69}"/>
          </ac:spMkLst>
        </pc:spChg>
        <pc:spChg chg="mod">
          <ac:chgData name="Lisa Laggies" userId="89da8e0b-e821-4373-898e-e255a5acb057" providerId="ADAL" clId="{9CC2D05E-9F7C-4084-89CC-F7DCC2E80BD4}" dt="2021-07-05T16:20:04.187" v="12" actId="2711"/>
          <ac:spMkLst>
            <pc:docMk/>
            <pc:sldMk cId="95803326" sldId="372"/>
            <ac:spMk id="12" creationId="{335559DA-B78D-417A-BEAF-8E42526403DB}"/>
          </ac:spMkLst>
        </pc:spChg>
        <pc:spChg chg="mod">
          <ac:chgData name="Lisa Laggies" userId="89da8e0b-e821-4373-898e-e255a5acb057" providerId="ADAL" clId="{9CC2D05E-9F7C-4084-89CC-F7DCC2E80BD4}" dt="2021-07-05T16:19:52.893" v="10" actId="2711"/>
          <ac:spMkLst>
            <pc:docMk/>
            <pc:sldMk cId="95803326" sldId="372"/>
            <ac:spMk id="14" creationId="{3D9F6D6D-54FD-4AA2-BA7E-ED32FB4697B4}"/>
          </ac:spMkLst>
        </pc:spChg>
        <pc:spChg chg="mod">
          <ac:chgData name="Lisa Laggies" userId="89da8e0b-e821-4373-898e-e255a5acb057" providerId="ADAL" clId="{9CC2D05E-9F7C-4084-89CC-F7DCC2E80BD4}" dt="2021-07-05T16:20:14.114" v="14" actId="2711"/>
          <ac:spMkLst>
            <pc:docMk/>
            <pc:sldMk cId="95803326" sldId="372"/>
            <ac:spMk id="15" creationId="{FB2BD59C-5881-4D6A-AFA0-94C716EB9A8B}"/>
          </ac:spMkLst>
        </pc:spChg>
      </pc:sldChg>
      <pc:sldChg chg="modSp mod">
        <pc:chgData name="Lisa Laggies" userId="89da8e0b-e821-4373-898e-e255a5acb057" providerId="ADAL" clId="{9CC2D05E-9F7C-4084-89CC-F7DCC2E80BD4}" dt="2021-07-05T16:18:42.573" v="5" actId="207"/>
        <pc:sldMkLst>
          <pc:docMk/>
          <pc:sldMk cId="1189661035" sldId="384"/>
        </pc:sldMkLst>
        <pc:spChg chg="mod">
          <ac:chgData name="Lisa Laggies" userId="89da8e0b-e821-4373-898e-e255a5acb057" providerId="ADAL" clId="{9CC2D05E-9F7C-4084-89CC-F7DCC2E80BD4}" dt="2021-07-05T16:18:42.573" v="5" actId="207"/>
          <ac:spMkLst>
            <pc:docMk/>
            <pc:sldMk cId="1189661035" sldId="384"/>
            <ac:spMk id="5" creationId="{C0E38A2D-8BBD-4BE1-AAA9-157CD077D3E7}"/>
          </ac:spMkLst>
        </pc:spChg>
      </pc:sldChg>
    </pc:docChg>
  </pc:docChgLst>
  <pc:docChgLst>
    <pc:chgData name="Maja Richter" userId="2d398b89-4329-4fbf-97cc-b280ddd37c58" providerId="ADAL" clId="{96154089-4363-4E5D-9595-59559B8F9C7C}"/>
    <pc:docChg chg="undo custSel modSld">
      <pc:chgData name="Maja Richter" userId="2d398b89-4329-4fbf-97cc-b280ddd37c58" providerId="ADAL" clId="{96154089-4363-4E5D-9595-59559B8F9C7C}" dt="2022-08-26T08:10:39.600" v="92" actId="20577"/>
      <pc:docMkLst>
        <pc:docMk/>
      </pc:docMkLst>
      <pc:sldChg chg="modSp mod">
        <pc:chgData name="Maja Richter" userId="2d398b89-4329-4fbf-97cc-b280ddd37c58" providerId="ADAL" clId="{96154089-4363-4E5D-9595-59559B8F9C7C}" dt="2022-08-26T08:08:12.731" v="25" actId="20577"/>
        <pc:sldMkLst>
          <pc:docMk/>
          <pc:sldMk cId="1940299779" sldId="371"/>
        </pc:sldMkLst>
        <pc:spChg chg="mod">
          <ac:chgData name="Maja Richter" userId="2d398b89-4329-4fbf-97cc-b280ddd37c58" providerId="ADAL" clId="{96154089-4363-4E5D-9595-59559B8F9C7C}" dt="2022-08-26T08:07:46.148" v="20" actId="20577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Maja Richter" userId="2d398b89-4329-4fbf-97cc-b280ddd37c58" providerId="ADAL" clId="{96154089-4363-4E5D-9595-59559B8F9C7C}" dt="2022-08-26T08:08:12.731" v="25" actId="20577"/>
          <ac:spMkLst>
            <pc:docMk/>
            <pc:sldMk cId="1940299779" sldId="371"/>
            <ac:spMk id="5" creationId="{B43D52D6-B1F4-4492-B765-17E10767219A}"/>
          </ac:spMkLst>
        </pc:spChg>
        <pc:spChg chg="mod">
          <ac:chgData name="Maja Richter" userId="2d398b89-4329-4fbf-97cc-b280ddd37c58" providerId="ADAL" clId="{96154089-4363-4E5D-9595-59559B8F9C7C}" dt="2022-07-26T15:04:42.375" v="8" actId="20577"/>
          <ac:spMkLst>
            <pc:docMk/>
            <pc:sldMk cId="1940299779" sldId="371"/>
            <ac:spMk id="6" creationId="{B0450582-F5D6-4813-84B7-056BF2E8D559}"/>
          </ac:spMkLst>
        </pc:spChg>
      </pc:sldChg>
      <pc:sldChg chg="modSp mod">
        <pc:chgData name="Maja Richter" userId="2d398b89-4329-4fbf-97cc-b280ddd37c58" providerId="ADAL" clId="{96154089-4363-4E5D-9595-59559B8F9C7C}" dt="2022-08-26T08:08:45.697" v="30" actId="20577"/>
        <pc:sldMkLst>
          <pc:docMk/>
          <pc:sldMk cId="2981551759" sldId="373"/>
        </pc:sldMkLst>
        <pc:spChg chg="mod">
          <ac:chgData name="Maja Richter" userId="2d398b89-4329-4fbf-97cc-b280ddd37c58" providerId="ADAL" clId="{96154089-4363-4E5D-9595-59559B8F9C7C}" dt="2022-08-26T08:08:45.697" v="30" actId="20577"/>
          <ac:spMkLst>
            <pc:docMk/>
            <pc:sldMk cId="2981551759" sldId="373"/>
            <ac:spMk id="5" creationId="{B43D52D6-B1F4-4492-B765-17E10767219A}"/>
          </ac:spMkLst>
        </pc:spChg>
      </pc:sldChg>
      <pc:sldChg chg="modSp mod">
        <pc:chgData name="Maja Richter" userId="2d398b89-4329-4fbf-97cc-b280ddd37c58" providerId="ADAL" clId="{96154089-4363-4E5D-9595-59559B8F9C7C}" dt="2022-08-26T08:09:05.508" v="34" actId="20577"/>
        <pc:sldMkLst>
          <pc:docMk/>
          <pc:sldMk cId="32399005" sldId="380"/>
        </pc:sldMkLst>
        <pc:spChg chg="mod">
          <ac:chgData name="Maja Richter" userId="2d398b89-4329-4fbf-97cc-b280ddd37c58" providerId="ADAL" clId="{96154089-4363-4E5D-9595-59559B8F9C7C}" dt="2022-08-26T08:09:05.508" v="34" actId="20577"/>
          <ac:spMkLst>
            <pc:docMk/>
            <pc:sldMk cId="32399005" sldId="380"/>
            <ac:spMk id="5" creationId="{B43D52D6-B1F4-4492-B765-17E10767219A}"/>
          </ac:spMkLst>
        </pc:spChg>
      </pc:sldChg>
      <pc:sldChg chg="modSp mod">
        <pc:chgData name="Maja Richter" userId="2d398b89-4329-4fbf-97cc-b280ddd37c58" providerId="ADAL" clId="{96154089-4363-4E5D-9595-59559B8F9C7C}" dt="2022-08-26T08:10:39.600" v="92" actId="20577"/>
        <pc:sldMkLst>
          <pc:docMk/>
          <pc:sldMk cId="3870834411" sldId="381"/>
        </pc:sldMkLst>
        <pc:spChg chg="mod">
          <ac:chgData name="Maja Richter" userId="2d398b89-4329-4fbf-97cc-b280ddd37c58" providerId="ADAL" clId="{96154089-4363-4E5D-9595-59559B8F9C7C}" dt="2022-08-26T08:10:39.600" v="92" actId="20577"/>
          <ac:spMkLst>
            <pc:docMk/>
            <pc:sldMk cId="3870834411" sldId="381"/>
            <ac:spMk id="5" creationId="{B43D52D6-B1F4-4492-B765-17E10767219A}"/>
          </ac:spMkLst>
        </pc:spChg>
      </pc:sldChg>
      <pc:sldChg chg="modSp mod">
        <pc:chgData name="Maja Richter" userId="2d398b89-4329-4fbf-97cc-b280ddd37c58" providerId="ADAL" clId="{96154089-4363-4E5D-9595-59559B8F9C7C}" dt="2022-08-26T08:09:40.687" v="55" actId="20577"/>
        <pc:sldMkLst>
          <pc:docMk/>
          <pc:sldMk cId="2412508970" sldId="382"/>
        </pc:sldMkLst>
        <pc:spChg chg="mod">
          <ac:chgData name="Maja Richter" userId="2d398b89-4329-4fbf-97cc-b280ddd37c58" providerId="ADAL" clId="{96154089-4363-4E5D-9595-59559B8F9C7C}" dt="2022-08-26T08:09:40.687" v="55" actId="20577"/>
          <ac:spMkLst>
            <pc:docMk/>
            <pc:sldMk cId="2412508970" sldId="382"/>
            <ac:spMk id="5" creationId="{B43D52D6-B1F4-4492-B765-17E10767219A}"/>
          </ac:spMkLst>
        </pc:spChg>
      </pc:sldChg>
    </pc:docChg>
  </pc:docChgLst>
  <pc:docChgLst>
    <pc:chgData name="Lisa Laggies" userId="89da8e0b-e821-4373-898e-e255a5acb057" providerId="ADAL" clId="{D9B12F11-9BF6-491C-B0D3-E4553BDAF135}"/>
    <pc:docChg chg="undo custSel addSld delSld modSld">
      <pc:chgData name="Lisa Laggies" userId="89da8e0b-e821-4373-898e-e255a5acb057" providerId="ADAL" clId="{D9B12F11-9BF6-491C-B0D3-E4553BDAF135}" dt="2020-09-01T15:29:40.847" v="256" actId="2696"/>
      <pc:docMkLst>
        <pc:docMk/>
      </pc:docMkLst>
      <pc:sldChg chg="modSp">
        <pc:chgData name="Lisa Laggies" userId="89da8e0b-e821-4373-898e-e255a5acb057" providerId="ADAL" clId="{D9B12F11-9BF6-491C-B0D3-E4553BDAF135}" dt="2020-09-01T15:19:22.221" v="1"/>
        <pc:sldMkLst>
          <pc:docMk/>
          <pc:sldMk cId="1940299779" sldId="371"/>
        </pc:sldMkLst>
        <pc:spChg chg="mod">
          <ac:chgData name="Lisa Laggies" userId="89da8e0b-e821-4373-898e-e255a5acb057" providerId="ADAL" clId="{D9B12F11-9BF6-491C-B0D3-E4553BDAF135}" dt="2020-09-01T15:19:09.573" v="0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19:22.221" v="1"/>
          <ac:spMkLst>
            <pc:docMk/>
            <pc:sldMk cId="1940299779" sldId="371"/>
            <ac:spMk id="5" creationId="{B43D52D6-B1F4-4492-B765-17E10767219A}"/>
          </ac:spMkLst>
        </pc:spChg>
      </pc:sldChg>
      <pc:sldChg chg="addSp delSp modSp">
        <pc:chgData name="Lisa Laggies" userId="89da8e0b-e821-4373-898e-e255a5acb057" providerId="ADAL" clId="{D9B12F11-9BF6-491C-B0D3-E4553BDAF135}" dt="2020-09-01T15:19:55.843" v="7" actId="478"/>
        <pc:sldMkLst>
          <pc:docMk/>
          <pc:sldMk cId="95803326" sldId="372"/>
        </pc:sldMkLst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9" creationId="{B5CF71ED-456D-4E87-A735-9214E4046259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0" creationId="{64D4FFFF-A295-4506-8FFC-E3FC26D83EAC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1" creationId="{54FF64CF-0089-4240-B6F8-3EEF5B8BBD69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2" creationId="{335559DA-B78D-417A-BEAF-8E42526403DB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5" creationId="{FB2BD59C-5881-4D6A-AFA0-94C716EB9A8B}"/>
          </ac:spMkLst>
        </pc:spChg>
        <pc:spChg chg="add del mod">
          <ac:chgData name="Lisa Laggies" userId="89da8e0b-e821-4373-898e-e255a5acb057" providerId="ADAL" clId="{D9B12F11-9BF6-491C-B0D3-E4553BDAF135}" dt="2020-09-01T15:19:55.843" v="7" actId="478"/>
          <ac:spMkLst>
            <pc:docMk/>
            <pc:sldMk cId="95803326" sldId="372"/>
            <ac:spMk id="16" creationId="{94026DA5-94CC-4DFF-BD2D-3996F5446951}"/>
          </ac:spMkLst>
        </pc:spChg>
      </pc:sldChg>
      <pc:sldChg chg="modSp">
        <pc:chgData name="Lisa Laggies" userId="89da8e0b-e821-4373-898e-e255a5acb057" providerId="ADAL" clId="{D9B12F11-9BF6-491C-B0D3-E4553BDAF135}" dt="2020-09-01T15:23:10.608" v="166" actId="207"/>
        <pc:sldMkLst>
          <pc:docMk/>
          <pc:sldMk cId="2981551759" sldId="373"/>
        </pc:sldMkLst>
        <pc:spChg chg="mod">
          <ac:chgData name="Lisa Laggies" userId="89da8e0b-e821-4373-898e-e255a5acb057" providerId="ADAL" clId="{D9B12F11-9BF6-491C-B0D3-E4553BDAF135}" dt="2020-09-01T15:23:10.608" v="166" actId="207"/>
          <ac:spMkLst>
            <pc:docMk/>
            <pc:sldMk cId="2981551759" sldId="373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0:25.335" v="9"/>
          <ac:spMkLst>
            <pc:docMk/>
            <pc:sldMk cId="2981551759" sldId="373"/>
            <ac:spMk id="5" creationId="{B43D52D6-B1F4-4492-B765-17E10767219A}"/>
          </ac:spMkLst>
        </pc:spChg>
      </pc:sldChg>
      <pc:sldChg chg="addSp delSp modSp">
        <pc:chgData name="Lisa Laggies" userId="89da8e0b-e821-4373-898e-e255a5acb057" providerId="ADAL" clId="{D9B12F11-9BF6-491C-B0D3-E4553BDAF135}" dt="2020-09-01T15:23:16.524" v="167" actId="20577"/>
        <pc:sldMkLst>
          <pc:docMk/>
          <pc:sldMk cId="32399005" sldId="380"/>
        </pc:sldMkLst>
        <pc:spChg chg="mod">
          <ac:chgData name="Lisa Laggies" userId="89da8e0b-e821-4373-898e-e255a5acb057" providerId="ADAL" clId="{D9B12F11-9BF6-491C-B0D3-E4553BDAF135}" dt="2020-09-01T15:21:45.119" v="125" actId="20577"/>
          <ac:spMkLst>
            <pc:docMk/>
            <pc:sldMk cId="32399005" sldId="380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3:16.524" v="167" actId="20577"/>
          <ac:spMkLst>
            <pc:docMk/>
            <pc:sldMk cId="32399005" sldId="380"/>
            <ac:spMk id="5" creationId="{B43D52D6-B1F4-4492-B765-17E10767219A}"/>
          </ac:spMkLst>
        </pc:spChg>
        <pc:spChg chg="add del mod">
          <ac:chgData name="Lisa Laggies" userId="89da8e0b-e821-4373-898e-e255a5acb057" providerId="ADAL" clId="{D9B12F11-9BF6-491C-B0D3-E4553BDAF135}" dt="2020-09-01T15:21:19.608" v="47" actId="478"/>
          <ac:spMkLst>
            <pc:docMk/>
            <pc:sldMk cId="32399005" sldId="380"/>
            <ac:spMk id="6" creationId="{A9CD6B31-B625-4AB4-BA9D-DD609A45C287}"/>
          </ac:spMkLst>
        </pc:spChg>
      </pc:sldChg>
      <pc:sldChg chg="modSp">
        <pc:chgData name="Lisa Laggies" userId="89da8e0b-e821-4373-898e-e255a5acb057" providerId="ADAL" clId="{D9B12F11-9BF6-491C-B0D3-E4553BDAF135}" dt="2020-09-01T15:24:23.050" v="176" actId="207"/>
        <pc:sldMkLst>
          <pc:docMk/>
          <pc:sldMk cId="3870834411" sldId="381"/>
        </pc:sldMkLst>
        <pc:spChg chg="mod">
          <ac:chgData name="Lisa Laggies" userId="89da8e0b-e821-4373-898e-e255a5acb057" providerId="ADAL" clId="{D9B12F11-9BF6-491C-B0D3-E4553BDAF135}" dt="2020-09-01T15:24:23.050" v="176" actId="207"/>
          <ac:spMkLst>
            <pc:docMk/>
            <pc:sldMk cId="3870834411" sldId="381"/>
            <ac:spMk id="2" creationId="{BA9F322C-DBE0-4D34-928C-62D7F6F8B730}"/>
          </ac:spMkLst>
        </pc:spChg>
      </pc:sldChg>
      <pc:sldChg chg="addSp delSp modSp add">
        <pc:chgData name="Lisa Laggies" userId="89da8e0b-e821-4373-898e-e255a5acb057" providerId="ADAL" clId="{D9B12F11-9BF6-491C-B0D3-E4553BDAF135}" dt="2020-09-01T15:22:45.997" v="164" actId="478"/>
        <pc:sldMkLst>
          <pc:docMk/>
          <pc:sldMk cId="2412508970" sldId="382"/>
        </pc:sldMkLst>
        <pc:spChg chg="add del mod">
          <ac:chgData name="Lisa Laggies" userId="89da8e0b-e821-4373-898e-e255a5acb057" providerId="ADAL" clId="{D9B12F11-9BF6-491C-B0D3-E4553BDAF135}" dt="2020-09-01T15:22:42.754" v="163" actId="478"/>
          <ac:spMkLst>
            <pc:docMk/>
            <pc:sldMk cId="2412508970" sldId="382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2:20.598" v="158"/>
          <ac:spMkLst>
            <pc:docMk/>
            <pc:sldMk cId="2412508970" sldId="382"/>
            <ac:spMk id="5" creationId="{B43D52D6-B1F4-4492-B765-17E10767219A}"/>
          </ac:spMkLst>
        </pc:spChg>
        <pc:spChg chg="add del mod">
          <ac:chgData name="Lisa Laggies" userId="89da8e0b-e821-4373-898e-e255a5acb057" providerId="ADAL" clId="{D9B12F11-9BF6-491C-B0D3-E4553BDAF135}" dt="2020-09-01T15:22:45.997" v="164" actId="478"/>
          <ac:spMkLst>
            <pc:docMk/>
            <pc:sldMk cId="2412508970" sldId="382"/>
            <ac:spMk id="6" creationId="{9379803B-4298-4CA9-852F-4D4C1D715B13}"/>
          </ac:spMkLst>
        </pc:spChg>
        <pc:spChg chg="add del mod">
          <ac:chgData name="Lisa Laggies" userId="89da8e0b-e821-4373-898e-e255a5acb057" providerId="ADAL" clId="{D9B12F11-9BF6-491C-B0D3-E4553BDAF135}" dt="2020-09-01T15:22:42.754" v="163" actId="478"/>
          <ac:spMkLst>
            <pc:docMk/>
            <pc:sldMk cId="2412508970" sldId="382"/>
            <ac:spMk id="7" creationId="{021379F2-3CDD-4DD7-8E49-0ECCF974B422}"/>
          </ac:spMkLst>
        </pc:spChg>
      </pc:sldChg>
      <pc:sldChg chg="addSp delSp modSp add del">
        <pc:chgData name="Lisa Laggies" userId="89da8e0b-e821-4373-898e-e255a5acb057" providerId="ADAL" clId="{D9B12F11-9BF6-491C-B0D3-E4553BDAF135}" dt="2020-09-01T15:29:38.696" v="255" actId="2696"/>
        <pc:sldMkLst>
          <pc:docMk/>
          <pc:sldMk cId="1537143379" sldId="383"/>
        </pc:sldMkLst>
        <pc:spChg chg="mod">
          <ac:chgData name="Lisa Laggies" userId="89da8e0b-e821-4373-898e-e255a5acb057" providerId="ADAL" clId="{D9B12F11-9BF6-491C-B0D3-E4553BDAF135}" dt="2020-09-01T15:24:01.111" v="170" actId="207"/>
          <ac:spMkLst>
            <pc:docMk/>
            <pc:sldMk cId="1537143379" sldId="383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4:09.649" v="175" actId="20577"/>
          <ac:spMkLst>
            <pc:docMk/>
            <pc:sldMk cId="1537143379" sldId="383"/>
            <ac:spMk id="5" creationId="{B43D52D6-B1F4-4492-B765-17E10767219A}"/>
          </ac:spMkLst>
        </pc:spChg>
        <pc:spChg chg="add del mod">
          <ac:chgData name="Lisa Laggies" userId="89da8e0b-e821-4373-898e-e255a5acb057" providerId="ADAL" clId="{D9B12F11-9BF6-491C-B0D3-E4553BDAF135}" dt="2020-09-01T15:26:42.496" v="196" actId="478"/>
          <ac:spMkLst>
            <pc:docMk/>
            <pc:sldMk cId="1537143379" sldId="383"/>
            <ac:spMk id="6" creationId="{98B60795-5AB8-411E-BA14-2DF98769F48F}"/>
          </ac:spMkLst>
        </pc:spChg>
      </pc:sldChg>
      <pc:sldChg chg="modSp add">
        <pc:chgData name="Lisa Laggies" userId="89da8e0b-e821-4373-898e-e255a5acb057" providerId="ADAL" clId="{D9B12F11-9BF6-491C-B0D3-E4553BDAF135}" dt="2020-09-01T15:29:29.601" v="254" actId="20577"/>
        <pc:sldMkLst>
          <pc:docMk/>
          <pc:sldMk cId="1189661035" sldId="384"/>
        </pc:sldMkLst>
        <pc:spChg chg="mod">
          <ac:chgData name="Lisa Laggies" userId="89da8e0b-e821-4373-898e-e255a5acb057" providerId="ADAL" clId="{D9B12F11-9BF6-491C-B0D3-E4553BDAF135}" dt="2020-09-01T15:29:02.090" v="207" actId="14100"/>
          <ac:spMkLst>
            <pc:docMk/>
            <pc:sldMk cId="1189661035" sldId="384"/>
            <ac:spMk id="2" creationId="{CDC7187F-409D-4704-80B5-B9C1C6281C45}"/>
          </ac:spMkLst>
        </pc:spChg>
        <pc:spChg chg="mod">
          <ac:chgData name="Lisa Laggies" userId="89da8e0b-e821-4373-898e-e255a5acb057" providerId="ADAL" clId="{D9B12F11-9BF6-491C-B0D3-E4553BDAF135}" dt="2020-09-01T15:29:20.795" v="208"/>
          <ac:spMkLst>
            <pc:docMk/>
            <pc:sldMk cId="1189661035" sldId="384"/>
            <ac:spMk id="3" creationId="{8FF8D847-EC75-4026-8B63-997C083CC14F}"/>
          </ac:spMkLst>
        </pc:spChg>
        <pc:spChg chg="mod">
          <ac:chgData name="Lisa Laggies" userId="89da8e0b-e821-4373-898e-e255a5acb057" providerId="ADAL" clId="{D9B12F11-9BF6-491C-B0D3-E4553BDAF135}" dt="2020-09-01T15:29:29.601" v="254" actId="20577"/>
          <ac:spMkLst>
            <pc:docMk/>
            <pc:sldMk cId="1189661035" sldId="384"/>
            <ac:spMk id="6" creationId="{6B372EC3-FFCF-4FA9-BF90-BBC796D91BF9}"/>
          </ac:spMkLst>
        </pc:spChg>
      </pc:sldChg>
      <pc:sldChg chg="addSp delSp modSp add del">
        <pc:chgData name="Lisa Laggies" userId="89da8e0b-e821-4373-898e-e255a5acb057" providerId="ADAL" clId="{D9B12F11-9BF6-491C-B0D3-E4553BDAF135}" dt="2020-09-01T15:29:40.847" v="256" actId="2696"/>
        <pc:sldMkLst>
          <pc:docMk/>
          <pc:sldMk cId="2040023265" sldId="385"/>
        </pc:sldMkLst>
        <pc:spChg chg="mod">
          <ac:chgData name="Lisa Laggies" userId="89da8e0b-e821-4373-898e-e255a5acb057" providerId="ADAL" clId="{D9B12F11-9BF6-491C-B0D3-E4553BDAF135}" dt="2020-09-01T15:28:43.287" v="200"/>
          <ac:spMkLst>
            <pc:docMk/>
            <pc:sldMk cId="2040023265" sldId="385"/>
            <ac:spMk id="6" creationId="{A7990DDD-F97C-4091-8C1E-8C419B4FE3C8}"/>
          </ac:spMkLst>
        </pc:spChg>
        <pc:spChg chg="add del mod">
          <ac:chgData name="Lisa Laggies" userId="89da8e0b-e821-4373-898e-e255a5acb057" providerId="ADAL" clId="{D9B12F11-9BF6-491C-B0D3-E4553BDAF135}" dt="2020-09-01T15:28:50.075" v="205"/>
          <ac:spMkLst>
            <pc:docMk/>
            <pc:sldMk cId="2040023265" sldId="385"/>
            <ac:spMk id="7" creationId="{C2A248D4-D2FF-4D31-880A-FB0C36AA8A1D}"/>
          </ac:spMkLst>
        </pc:spChg>
        <pc:spChg chg="add del mod">
          <ac:chgData name="Lisa Laggies" userId="89da8e0b-e821-4373-898e-e255a5acb057" providerId="ADAL" clId="{D9B12F11-9BF6-491C-B0D3-E4553BDAF135}" dt="2020-09-01T15:28:50.065" v="203" actId="478"/>
          <ac:spMkLst>
            <pc:docMk/>
            <pc:sldMk cId="2040023265" sldId="385"/>
            <ac:spMk id="8" creationId="{41615CBA-2C35-4244-BCD2-53F34A4808F9}"/>
          </ac:spMkLst>
        </pc:spChg>
      </pc:sldChg>
    </pc:docChg>
  </pc:docChgLst>
  <pc:docChgLst>
    <pc:chgData name="Friedemann Rulf" userId="629e2f84-422c-4b98-9812-2db47940f0e0" providerId="ADAL" clId="{3E60A5D7-580B-43FB-8A5B-9A76927BB54D}"/>
    <pc:docChg chg="undo redo custSel modSld">
      <pc:chgData name="Friedemann Rulf" userId="629e2f84-422c-4b98-9812-2db47940f0e0" providerId="ADAL" clId="{3E60A5D7-580B-43FB-8A5B-9A76927BB54D}" dt="2023-03-21T13:13:03.777" v="347" actId="14100"/>
      <pc:docMkLst>
        <pc:docMk/>
      </pc:docMkLst>
      <pc:sldChg chg="delSp modSp mod">
        <pc:chgData name="Friedemann Rulf" userId="629e2f84-422c-4b98-9812-2db47940f0e0" providerId="ADAL" clId="{3E60A5D7-580B-43FB-8A5B-9A76927BB54D}" dt="2023-03-21T13:12:03.481" v="337" actId="14100"/>
        <pc:sldMkLst>
          <pc:docMk/>
          <pc:sldMk cId="1940299779" sldId="371"/>
        </pc:sldMkLst>
        <pc:spChg chg="mod">
          <ac:chgData name="Friedemann Rulf" userId="629e2f84-422c-4b98-9812-2db47940f0e0" providerId="ADAL" clId="{3E60A5D7-580B-43FB-8A5B-9A76927BB54D}" dt="2023-03-21T13:12:03.481" v="337" actId="14100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26.684" v="116" actId="20577"/>
          <ac:spMkLst>
            <pc:docMk/>
            <pc:sldMk cId="1940299779" sldId="371"/>
            <ac:spMk id="3" creationId="{F0A7D58A-5262-4AF1-8639-B317CA9F1F1B}"/>
          </ac:spMkLst>
        </pc:spChg>
        <pc:spChg chg="mod">
          <ac:chgData name="Friedemann Rulf" userId="629e2f84-422c-4b98-9812-2db47940f0e0" providerId="ADAL" clId="{3E60A5D7-580B-43FB-8A5B-9A76927BB54D}" dt="2023-03-15T14:02:34.250" v="47" actId="2711"/>
          <ac:spMkLst>
            <pc:docMk/>
            <pc:sldMk cId="1940299779" sldId="371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0:48.815" v="224" actId="113"/>
          <ac:spMkLst>
            <pc:docMk/>
            <pc:sldMk cId="1940299779" sldId="371"/>
            <ac:spMk id="5" creationId="{B43D52D6-B1F4-4492-B765-17E10767219A}"/>
          </ac:spMkLst>
        </pc:spChg>
        <pc:spChg chg="del">
          <ac:chgData name="Friedemann Rulf" userId="629e2f84-422c-4b98-9812-2db47940f0e0" providerId="ADAL" clId="{3E60A5D7-580B-43FB-8A5B-9A76927BB54D}" dt="2023-03-15T13:56:56.300" v="0" actId="478"/>
          <ac:spMkLst>
            <pc:docMk/>
            <pc:sldMk cId="1940299779" sldId="371"/>
            <ac:spMk id="6" creationId="{B0450582-F5D6-4813-84B7-056BF2E8D559}"/>
          </ac:spMkLst>
        </pc:spChg>
      </pc:sldChg>
      <pc:sldChg chg="modSp mod">
        <pc:chgData name="Friedemann Rulf" userId="629e2f84-422c-4b98-9812-2db47940f0e0" providerId="ADAL" clId="{3E60A5D7-580B-43FB-8A5B-9A76927BB54D}" dt="2023-03-21T13:13:03.777" v="347" actId="14100"/>
        <pc:sldMkLst>
          <pc:docMk/>
          <pc:sldMk cId="95803326" sldId="372"/>
        </pc:sldMkLst>
        <pc:spChg chg="mod">
          <ac:chgData name="Friedemann Rulf" userId="629e2f84-422c-4b98-9812-2db47940f0e0" providerId="ADAL" clId="{3E60A5D7-580B-43FB-8A5B-9A76927BB54D}" dt="2023-03-21T13:11:57.885" v="336" actId="14100"/>
          <ac:spMkLst>
            <pc:docMk/>
            <pc:sldMk cId="95803326" sldId="372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0:38.205" v="46" actId="20577"/>
          <ac:spMkLst>
            <pc:docMk/>
            <pc:sldMk cId="95803326" sldId="372"/>
            <ac:spMk id="3" creationId="{199DEC5A-24ED-4CE2-86DC-C5D46904843D}"/>
          </ac:spMkLst>
        </pc:spChg>
        <pc:spChg chg="mod">
          <ac:chgData name="Friedemann Rulf" userId="629e2f84-422c-4b98-9812-2db47940f0e0" providerId="ADAL" clId="{3E60A5D7-580B-43FB-8A5B-9A76927BB54D}" dt="2023-03-15T13:58:37.393" v="23" actId="947"/>
          <ac:spMkLst>
            <pc:docMk/>
            <pc:sldMk cId="95803326" sldId="372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3:57:50.729" v="10" actId="947"/>
          <ac:spMkLst>
            <pc:docMk/>
            <pc:sldMk cId="95803326" sldId="372"/>
            <ac:spMk id="6" creationId="{B8A51630-085D-405C-9078-ACF004CC678A}"/>
          </ac:spMkLst>
        </pc:spChg>
        <pc:spChg chg="mod">
          <ac:chgData name="Friedemann Rulf" userId="629e2f84-422c-4b98-9812-2db47940f0e0" providerId="ADAL" clId="{3E60A5D7-580B-43FB-8A5B-9A76927BB54D}" dt="2023-03-15T13:58:26.911" v="21" actId="947"/>
          <ac:spMkLst>
            <pc:docMk/>
            <pc:sldMk cId="95803326" sldId="372"/>
            <ac:spMk id="7" creationId="{2BE6EC61-9C87-4BDE-A62C-AE27B847236B}"/>
          </ac:spMkLst>
        </pc:spChg>
        <pc:spChg chg="mod">
          <ac:chgData name="Friedemann Rulf" userId="629e2f84-422c-4b98-9812-2db47940f0e0" providerId="ADAL" clId="{3E60A5D7-580B-43FB-8A5B-9A76927BB54D}" dt="2023-03-15T13:58:26.909" v="19" actId="947"/>
          <ac:spMkLst>
            <pc:docMk/>
            <pc:sldMk cId="95803326" sldId="372"/>
            <ac:spMk id="8" creationId="{F6C1E410-6750-4D31-85A1-E06B9D9E93D8}"/>
          </ac:spMkLst>
        </pc:spChg>
        <pc:spChg chg="mod">
          <ac:chgData name="Friedemann Rulf" userId="629e2f84-422c-4b98-9812-2db47940f0e0" providerId="ADAL" clId="{3E60A5D7-580B-43FB-8A5B-9A76927BB54D}" dt="2023-03-21T13:13:03.777" v="347" actId="14100"/>
          <ac:spMkLst>
            <pc:docMk/>
            <pc:sldMk cId="95803326" sldId="372"/>
            <ac:spMk id="9" creationId="{B5CF71ED-456D-4E87-A735-9214E4046259}"/>
          </ac:spMkLst>
        </pc:spChg>
        <pc:spChg chg="mod">
          <ac:chgData name="Friedemann Rulf" userId="629e2f84-422c-4b98-9812-2db47940f0e0" providerId="ADAL" clId="{3E60A5D7-580B-43FB-8A5B-9A76927BB54D}" dt="2023-03-21T13:12:54.799" v="345" actId="14100"/>
          <ac:spMkLst>
            <pc:docMk/>
            <pc:sldMk cId="95803326" sldId="372"/>
            <ac:spMk id="10" creationId="{64D4FFFF-A295-4506-8FFC-E3FC26D83EAC}"/>
          </ac:spMkLst>
        </pc:spChg>
        <pc:spChg chg="mod">
          <ac:chgData name="Friedemann Rulf" userId="629e2f84-422c-4b98-9812-2db47940f0e0" providerId="ADAL" clId="{3E60A5D7-580B-43FB-8A5B-9A76927BB54D}" dt="2023-03-21T13:12:47.826" v="343" actId="14100"/>
          <ac:spMkLst>
            <pc:docMk/>
            <pc:sldMk cId="95803326" sldId="372"/>
            <ac:spMk id="11" creationId="{54FF64CF-0089-4240-B6F8-3EEF5B8BBD69}"/>
          </ac:spMkLst>
        </pc:spChg>
        <pc:spChg chg="mod">
          <ac:chgData name="Friedemann Rulf" userId="629e2f84-422c-4b98-9812-2db47940f0e0" providerId="ADAL" clId="{3E60A5D7-580B-43FB-8A5B-9A76927BB54D}" dt="2023-03-21T13:13:00.686" v="346" actId="14100"/>
          <ac:spMkLst>
            <pc:docMk/>
            <pc:sldMk cId="95803326" sldId="372"/>
            <ac:spMk id="12" creationId="{335559DA-B78D-417A-BEAF-8E42526403DB}"/>
          </ac:spMkLst>
        </pc:spChg>
        <pc:spChg chg="mod">
          <ac:chgData name="Friedemann Rulf" userId="629e2f84-422c-4b98-9812-2db47940f0e0" providerId="ADAL" clId="{3E60A5D7-580B-43FB-8A5B-9A76927BB54D}" dt="2023-03-15T13:58:26.910" v="20" actId="947"/>
          <ac:spMkLst>
            <pc:docMk/>
            <pc:sldMk cId="95803326" sldId="372"/>
            <ac:spMk id="14" creationId="{3D9F6D6D-54FD-4AA2-BA7E-ED32FB4697B4}"/>
          </ac:spMkLst>
        </pc:spChg>
        <pc:spChg chg="mod">
          <ac:chgData name="Friedemann Rulf" userId="629e2f84-422c-4b98-9812-2db47940f0e0" providerId="ADAL" clId="{3E60A5D7-580B-43FB-8A5B-9A76927BB54D}" dt="2023-03-21T13:12:52.152" v="344" actId="14100"/>
          <ac:spMkLst>
            <pc:docMk/>
            <pc:sldMk cId="95803326" sldId="372"/>
            <ac:spMk id="15" creationId="{FB2BD59C-5881-4D6A-AFA0-94C716EB9A8B}"/>
          </ac:spMkLst>
        </pc:spChg>
      </pc:sldChg>
      <pc:sldChg chg="modSp mod">
        <pc:chgData name="Friedemann Rulf" userId="629e2f84-422c-4b98-9812-2db47940f0e0" providerId="ADAL" clId="{3E60A5D7-580B-43FB-8A5B-9A76927BB54D}" dt="2023-03-21T13:12:10.775" v="338" actId="14100"/>
        <pc:sldMkLst>
          <pc:docMk/>
          <pc:sldMk cId="2981551759" sldId="373"/>
        </pc:sldMkLst>
        <pc:spChg chg="mod">
          <ac:chgData name="Friedemann Rulf" userId="629e2f84-422c-4b98-9812-2db47940f0e0" providerId="ADAL" clId="{3E60A5D7-580B-43FB-8A5B-9A76927BB54D}" dt="2023-03-21T13:12:10.775" v="338" actId="14100"/>
          <ac:spMkLst>
            <pc:docMk/>
            <pc:sldMk cId="2981551759" sldId="373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32.192" v="120" actId="20577"/>
          <ac:spMkLst>
            <pc:docMk/>
            <pc:sldMk cId="2981551759" sldId="373"/>
            <ac:spMk id="3" creationId="{A0AC5D88-B4B9-400B-B705-A181EFC50A00}"/>
          </ac:spMkLst>
        </pc:spChg>
        <pc:spChg chg="mod">
          <ac:chgData name="Friedemann Rulf" userId="629e2f84-422c-4b98-9812-2db47940f0e0" providerId="ADAL" clId="{3E60A5D7-580B-43FB-8A5B-9A76927BB54D}" dt="2023-03-15T14:06:09.286" v="108" actId="2711"/>
          <ac:spMkLst>
            <pc:docMk/>
            <pc:sldMk cId="2981551759" sldId="373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26:37.382" v="335" actId="20577"/>
          <ac:spMkLst>
            <pc:docMk/>
            <pc:sldMk cId="2981551759" sldId="373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3E60A5D7-580B-43FB-8A5B-9A76927BB54D}" dt="2023-03-21T13:12:15.221" v="339" actId="14100"/>
        <pc:sldMkLst>
          <pc:docMk/>
          <pc:sldMk cId="32399005" sldId="380"/>
        </pc:sldMkLst>
        <pc:spChg chg="mod">
          <ac:chgData name="Friedemann Rulf" userId="629e2f84-422c-4b98-9812-2db47940f0e0" providerId="ADAL" clId="{3E60A5D7-580B-43FB-8A5B-9A76927BB54D}" dt="2023-03-21T13:12:15.221" v="339" actId="14100"/>
          <ac:spMkLst>
            <pc:docMk/>
            <pc:sldMk cId="32399005" sldId="380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39.192" v="124" actId="20577"/>
          <ac:spMkLst>
            <pc:docMk/>
            <pc:sldMk cId="32399005" sldId="380"/>
            <ac:spMk id="3" creationId="{773DDAC1-86EA-4620-AFD0-3329F029A58E}"/>
          </ac:spMkLst>
        </pc:spChg>
        <pc:spChg chg="mod">
          <ac:chgData name="Friedemann Rulf" userId="629e2f84-422c-4b98-9812-2db47940f0e0" providerId="ADAL" clId="{3E60A5D7-580B-43FB-8A5B-9A76927BB54D}" dt="2023-03-15T14:06:23.691" v="109" actId="2711"/>
          <ac:spMkLst>
            <pc:docMk/>
            <pc:sldMk cId="32399005" sldId="380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7:16.063" v="260" actId="113"/>
          <ac:spMkLst>
            <pc:docMk/>
            <pc:sldMk cId="32399005" sldId="380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3E60A5D7-580B-43FB-8A5B-9A76927BB54D}" dt="2023-03-21T13:12:31.927" v="342" actId="14100"/>
        <pc:sldMkLst>
          <pc:docMk/>
          <pc:sldMk cId="3870834411" sldId="381"/>
        </pc:sldMkLst>
        <pc:spChg chg="mod">
          <ac:chgData name="Friedemann Rulf" userId="629e2f84-422c-4b98-9812-2db47940f0e0" providerId="ADAL" clId="{3E60A5D7-580B-43FB-8A5B-9A76927BB54D}" dt="2023-03-21T13:12:31.927" v="342" actId="14100"/>
          <ac:spMkLst>
            <pc:docMk/>
            <pc:sldMk cId="3870834411" sldId="381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53.676" v="136" actId="20577"/>
          <ac:spMkLst>
            <pc:docMk/>
            <pc:sldMk cId="3870834411" sldId="381"/>
            <ac:spMk id="3" creationId="{8266232B-2C86-49C1-AA52-46BE619F5101}"/>
          </ac:spMkLst>
        </pc:spChg>
        <pc:spChg chg="mod">
          <ac:chgData name="Friedemann Rulf" userId="629e2f84-422c-4b98-9812-2db47940f0e0" providerId="ADAL" clId="{3E60A5D7-580B-43FB-8A5B-9A76927BB54D}" dt="2023-03-15T14:06:56.034" v="112" actId="2711"/>
          <ac:spMkLst>
            <pc:docMk/>
            <pc:sldMk cId="3870834411" sldId="381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9:49.044" v="293" actId="20577"/>
          <ac:spMkLst>
            <pc:docMk/>
            <pc:sldMk cId="3870834411" sldId="381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3E60A5D7-580B-43FB-8A5B-9A76927BB54D}" dt="2023-03-21T13:12:20.484" v="340" actId="14100"/>
        <pc:sldMkLst>
          <pc:docMk/>
          <pc:sldMk cId="2412508970" sldId="382"/>
        </pc:sldMkLst>
        <pc:spChg chg="mod">
          <ac:chgData name="Friedemann Rulf" userId="629e2f84-422c-4b98-9812-2db47940f0e0" providerId="ADAL" clId="{3E60A5D7-580B-43FB-8A5B-9A76927BB54D}" dt="2023-03-21T13:12:20.484" v="340" actId="14100"/>
          <ac:spMkLst>
            <pc:docMk/>
            <pc:sldMk cId="2412508970" sldId="382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6:33.208" v="110" actId="2711"/>
          <ac:spMkLst>
            <pc:docMk/>
            <pc:sldMk cId="2412508970" sldId="382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7:47.367" v="266" actId="113"/>
          <ac:spMkLst>
            <pc:docMk/>
            <pc:sldMk cId="2412508970" sldId="382"/>
            <ac:spMk id="5" creationId="{B43D52D6-B1F4-4492-B765-17E10767219A}"/>
          </ac:spMkLst>
        </pc:spChg>
        <pc:spChg chg="mod">
          <ac:chgData name="Friedemann Rulf" userId="629e2f84-422c-4b98-9812-2db47940f0e0" providerId="ADAL" clId="{3E60A5D7-580B-43FB-8A5B-9A76927BB54D}" dt="2023-03-15T14:07:44.058" v="128" actId="20577"/>
          <ac:spMkLst>
            <pc:docMk/>
            <pc:sldMk cId="2412508970" sldId="382"/>
            <ac:spMk id="8" creationId="{D4384C3A-F7A4-4A43-AD94-C3CBE86F6D69}"/>
          </ac:spMkLst>
        </pc:spChg>
      </pc:sldChg>
      <pc:sldChg chg="modSp mod">
        <pc:chgData name="Friedemann Rulf" userId="629e2f84-422c-4b98-9812-2db47940f0e0" providerId="ADAL" clId="{3E60A5D7-580B-43FB-8A5B-9A76927BB54D}" dt="2023-03-21T13:12:24.951" v="341" actId="14100"/>
        <pc:sldMkLst>
          <pc:docMk/>
          <pc:sldMk cId="1189661035" sldId="384"/>
        </pc:sldMkLst>
        <pc:spChg chg="mod">
          <ac:chgData name="Friedemann Rulf" userId="629e2f84-422c-4b98-9812-2db47940f0e0" providerId="ADAL" clId="{3E60A5D7-580B-43FB-8A5B-9A76927BB54D}" dt="2023-03-21T13:12:24.951" v="341" actId="14100"/>
          <ac:spMkLst>
            <pc:docMk/>
            <pc:sldMk cId="1189661035" sldId="384"/>
            <ac:spMk id="3" creationId="{8FF8D847-EC75-4026-8B63-997C083CC14F}"/>
          </ac:spMkLst>
        </pc:spChg>
        <pc:spChg chg="mod">
          <ac:chgData name="Friedemann Rulf" userId="629e2f84-422c-4b98-9812-2db47940f0e0" providerId="ADAL" clId="{3E60A5D7-580B-43FB-8A5B-9A76927BB54D}" dt="2023-03-15T14:07:48.892" v="132" actId="20577"/>
          <ac:spMkLst>
            <pc:docMk/>
            <pc:sldMk cId="1189661035" sldId="384"/>
            <ac:spMk id="4" creationId="{6F829A64-E839-498B-B9A9-4878192DA185}"/>
          </ac:spMkLst>
        </pc:spChg>
        <pc:spChg chg="mod">
          <ac:chgData name="Friedemann Rulf" userId="629e2f84-422c-4b98-9812-2db47940f0e0" providerId="ADAL" clId="{3E60A5D7-580B-43FB-8A5B-9A76927BB54D}" dt="2023-03-15T14:06:43.925" v="111" actId="2711"/>
          <ac:spMkLst>
            <pc:docMk/>
            <pc:sldMk cId="1189661035" sldId="384"/>
            <ac:spMk id="5" creationId="{C0E38A2D-8BBD-4BE1-AAA9-157CD077D3E7}"/>
          </ac:spMkLst>
        </pc:spChg>
        <pc:spChg chg="mod">
          <ac:chgData name="Friedemann Rulf" userId="629e2f84-422c-4b98-9812-2db47940f0e0" providerId="ADAL" clId="{3E60A5D7-580B-43FB-8A5B-9A76927BB54D}" dt="2023-03-15T14:17:54.430" v="267" actId="113"/>
          <ac:spMkLst>
            <pc:docMk/>
            <pc:sldMk cId="1189661035" sldId="384"/>
            <ac:spMk id="6" creationId="{6B372EC3-FFCF-4FA9-BF90-BBC796D91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4B057-5636-4730-A1D5-123B8D9F6467}" type="datetimeFigureOut">
              <a:rPr lang="de-DE" smtClean="0"/>
              <a:t>15.07.2025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99099-4D72-43CA-9595-77EE9194DB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658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A49C202-A02A-4B01-B936-D0FA74FB8D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771" y="511987"/>
            <a:ext cx="1220486" cy="854506"/>
          </a:xfrm>
          <a:prstGeom prst="rect">
            <a:avLst/>
          </a:prstGeom>
        </p:spPr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8611"/>
            <a:ext cx="11240873" cy="380709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18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39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175993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0435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5457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3036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7728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61980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92611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8608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5934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6406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DD18AD4-F767-4B83-B6E4-2F6A0882C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703" y="475902"/>
            <a:ext cx="1296622" cy="92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43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31488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5169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97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6428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8648"/>
            <a:ext cx="520498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4245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6998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2090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01009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6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72049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ild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5346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e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065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52839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enplatzhalter 4">
            <a:extLst>
              <a:ext uri="{FF2B5EF4-FFF2-40B4-BE49-F238E27FC236}">
                <a16:creationId xmlns:a16="http://schemas.microsoft.com/office/drawing/2014/main" id="{F620A319-D564-4D18-92D7-8995EC1B261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05800" y="1620783"/>
            <a:ext cx="5180400" cy="362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57539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D_Text Varian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BBE69-77FC-8C53-B6D6-8B5BF91C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A8E0AD8-A7AC-4705-7ED9-B12A62DB67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2061" y="6537600"/>
            <a:ext cx="10548843" cy="216024"/>
          </a:xfrm>
          <a:prstGeom prst="rect">
            <a:avLst/>
          </a:prstGeom>
        </p:spPr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7722877-5776-C483-6103-A6903264A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PULS">
            <a:extLst>
              <a:ext uri="{FF2B5EF4-FFF2-40B4-BE49-F238E27FC236}">
                <a16:creationId xmlns:a16="http://schemas.microsoft.com/office/drawing/2014/main" id="{41BD24C0-4F06-026C-5D4E-27620140046D}"/>
              </a:ext>
            </a:extLst>
          </p:cNvPr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371474" y="1268760"/>
            <a:ext cx="720000" cy="7173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669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33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6" y="5920896"/>
            <a:ext cx="11449050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512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5920896"/>
            <a:ext cx="11449051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028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ahm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364" y="1073676"/>
            <a:ext cx="7309209" cy="5415664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929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299" y="4371454"/>
            <a:ext cx="6643241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403" y="5922000"/>
            <a:ext cx="6661137" cy="380709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398F66B9-BCC0-498C-90EC-8CDC6A8B00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35140" y="1448780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278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278C346-43C5-4148-9236-F5A3A56A6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027" y="357101"/>
            <a:ext cx="568198" cy="4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1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278C346-43C5-4148-9236-F5A3A56A6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027" y="357101"/>
            <a:ext cx="568198" cy="406082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652B2642-5C15-4995-AB93-CA337E09B1DB}"/>
              </a:ext>
            </a:extLst>
          </p:cNvPr>
          <p:cNvSpPr>
            <a:spLocks/>
          </p:cNvSpPr>
          <p:nvPr userDrawn="1"/>
        </p:nvSpPr>
        <p:spPr bwMode="auto">
          <a:xfrm>
            <a:off x="11293475" y="6469871"/>
            <a:ext cx="542925" cy="55563"/>
          </a:xfrm>
          <a:custGeom>
            <a:avLst/>
            <a:gdLst>
              <a:gd name="T0" fmla="*/ 3590 w 3779"/>
              <a:gd name="T1" fmla="*/ 377 h 377"/>
              <a:gd name="T2" fmla="*/ 3590 w 3779"/>
              <a:gd name="T3" fmla="*/ 377 h 377"/>
              <a:gd name="T4" fmla="*/ 188 w 3779"/>
              <a:gd name="T5" fmla="*/ 377 h 377"/>
              <a:gd name="T6" fmla="*/ 0 w 3779"/>
              <a:gd name="T7" fmla="*/ 188 h 377"/>
              <a:gd name="T8" fmla="*/ 188 w 3779"/>
              <a:gd name="T9" fmla="*/ 0 h 377"/>
              <a:gd name="T10" fmla="*/ 3590 w 3779"/>
              <a:gd name="T11" fmla="*/ 0 h 377"/>
              <a:gd name="T12" fmla="*/ 3779 w 3779"/>
              <a:gd name="T13" fmla="*/ 188 h 377"/>
              <a:gd name="T14" fmla="*/ 3590 w 3779"/>
              <a:gd name="T15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79" h="377">
                <a:moveTo>
                  <a:pt x="3590" y="377"/>
                </a:moveTo>
                <a:lnTo>
                  <a:pt x="3590" y="377"/>
                </a:lnTo>
                <a:lnTo>
                  <a:pt x="188" y="377"/>
                </a:lnTo>
                <a:cubicBezTo>
                  <a:pt x="79" y="377"/>
                  <a:pt x="0" y="293"/>
                  <a:pt x="0" y="188"/>
                </a:cubicBezTo>
                <a:cubicBezTo>
                  <a:pt x="0" y="82"/>
                  <a:pt x="79" y="0"/>
                  <a:pt x="188" y="0"/>
                </a:cubicBezTo>
                <a:lnTo>
                  <a:pt x="3590" y="0"/>
                </a:lnTo>
                <a:cubicBezTo>
                  <a:pt x="3700" y="0"/>
                  <a:pt x="3779" y="82"/>
                  <a:pt x="3779" y="188"/>
                </a:cubicBezTo>
                <a:cubicBezTo>
                  <a:pt x="3779" y="293"/>
                  <a:pt x="3700" y="377"/>
                  <a:pt x="3590" y="3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72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10602893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449388"/>
            <a:ext cx="11449051" cy="4679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1475" y="6537600"/>
            <a:ext cx="10602902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0027" y="6538648"/>
            <a:ext cx="520498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F629909-3F3B-B946-91EF-D49519C4F1F0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903" y="368660"/>
            <a:ext cx="539622" cy="37780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200" y="6472800"/>
            <a:ext cx="540000" cy="5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79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  <p:sldLayoutId id="2147483716" r:id="rId28"/>
    <p:sldLayoutId id="2147483717" r:id="rId29"/>
    <p:sldLayoutId id="2147483718" r:id="rId30"/>
    <p:sldLayoutId id="2147483719" r:id="rId3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621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3" pos="7446">
          <p15:clr>
            <a:srgbClr val="F26B43"/>
          </p15:clr>
        </p15:guide>
        <p15:guide id="7" pos="3727">
          <p15:clr>
            <a:srgbClr val="F26B43"/>
          </p15:clr>
        </p15:guide>
        <p15:guide id="8" pos="3953">
          <p15:clr>
            <a:srgbClr val="F26B43"/>
          </p15:clr>
        </p15:guide>
        <p15:guide id="9" orient="horz" pos="913">
          <p15:clr>
            <a:srgbClr val="F26B43"/>
          </p15:clr>
        </p15:guide>
        <p15:guide id="10" orient="horz" pos="3861">
          <p15:clr>
            <a:srgbClr val="F26B43"/>
          </p15:clr>
        </p15:guide>
        <p15:guide id="11" pos="2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latin typeface="DB Neo Office Head black" pitchFamily="2" charset="0"/>
              </a:rPr>
              <a:t>Projektname einfügen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6A8C817-0876-C799-94B9-218A3ABEE23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71474" y="1590846"/>
            <a:ext cx="11386330" cy="4637426"/>
            <a:chOff x="371474" y="1590846"/>
            <a:chExt cx="11386330" cy="4637426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9E77527D-DD77-896B-5A08-D2D943E11F9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71474" y="1590846"/>
              <a:ext cx="11386330" cy="463742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 indent="-180975" algn="ctr">
                <a:buClr>
                  <a:schemeClr val="accent2"/>
                </a:buClr>
                <a:buFont typeface="DB Sans" panose="020B0502050202020204" pitchFamily="34" charset="0"/>
                <a:buChar char="‒"/>
              </a:pPr>
              <a:endParaRPr lang="de-DE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E7C8D303-2485-F150-DB3A-8C4C28B2AA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037910" y="2062544"/>
              <a:ext cx="3600000" cy="40449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buClr>
                  <a:schemeClr val="accent2"/>
                </a:buClr>
              </a:pPr>
              <a:r>
                <a:rPr lang="de-DE" sz="1200" dirty="0">
                  <a:solidFill>
                    <a:schemeClr val="tx1"/>
                  </a:solidFill>
                </a:rPr>
                <a:t>Hier ist Platz für eure Projektbeschreibung.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A5289B26-8080-25D5-A76F-A2DE2AAA05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1368" y="2062544"/>
              <a:ext cx="3600000" cy="2319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1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2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3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…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A26262C-0613-F807-39F4-ED07B380780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91500" y="1657418"/>
              <a:ext cx="21997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 err="1">
                  <a:solidFill>
                    <a:schemeClr val="accent5"/>
                  </a:solidFill>
                  <a:latin typeface="DB Neo Office Head black" pitchFamily="2" charset="0"/>
                </a:rPr>
                <a:t>Teilnehmer:innen</a:t>
              </a:r>
              <a:endParaRPr lang="de-DE" sz="1600" dirty="0">
                <a:solidFill>
                  <a:schemeClr val="accent5"/>
                </a:solidFill>
                <a:latin typeface="DB Neo Office Head black" pitchFamily="2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9EA1F252-D98E-75CA-CD35-8E0D6B72DD7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64771" y="1657418"/>
              <a:ext cx="21997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>
                  <a:solidFill>
                    <a:schemeClr val="accent5"/>
                  </a:solidFill>
                  <a:latin typeface="DB Neo Office Head black" pitchFamily="2" charset="0"/>
                </a:rPr>
                <a:t>Teamfoto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C2FA964F-A7BD-330C-FFDC-1AC0CB03B15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604074" y="1653856"/>
              <a:ext cx="24676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>
                  <a:solidFill>
                    <a:schemeClr val="accent5"/>
                  </a:solidFill>
                  <a:latin typeface="DB Neo Office Head black" pitchFamily="2" charset="0"/>
                </a:rPr>
                <a:t>Projektbeschreibung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9AD37528-E99A-C5A0-9E4B-0107A3E1253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91500" y="4448791"/>
              <a:ext cx="21997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 err="1">
                  <a:solidFill>
                    <a:schemeClr val="accent5"/>
                  </a:solidFill>
                  <a:latin typeface="DB Neo Office Head black" pitchFamily="2" charset="0"/>
                </a:rPr>
                <a:t>Mentor:innen</a:t>
              </a:r>
              <a:endParaRPr lang="de-DE" sz="1600" dirty="0">
                <a:solidFill>
                  <a:schemeClr val="accent5"/>
                </a:solidFill>
                <a:latin typeface="DB Neo Office Head black" pitchFamily="2" charset="0"/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5383B23E-1433-C4F8-F728-135F0DAA288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64771" y="4448791"/>
              <a:ext cx="21997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>
                  <a:solidFill>
                    <a:schemeClr val="accent5"/>
                  </a:solidFill>
                  <a:latin typeface="DB Neo Office Head black" pitchFamily="2" charset="0"/>
                </a:rPr>
                <a:t>Projektziel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299F73D7-08A6-DEDF-3B15-A30541C3C37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1368" y="4837358"/>
              <a:ext cx="3600000" cy="1270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1 eintragen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2 eintragen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46F9A697-8BA4-7604-8CC4-80A904C04E8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64639" y="4837358"/>
              <a:ext cx="3600000" cy="1270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Hier ist Platz für euer Projektziel in 3 Stichpunkten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…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…</a:t>
              </a:r>
            </a:p>
          </p:txBody>
        </p:sp>
      </p:grpSp>
      <p:sp>
        <p:nvSpPr>
          <p:cNvPr id="11" name="Rechteck 10">
            <a:extLst>
              <a:ext uri="{FF2B5EF4-FFF2-40B4-BE49-F238E27FC236}">
                <a16:creationId xmlns:a16="http://schemas.microsoft.com/office/drawing/2014/main" id="{3CDA7F98-FB59-6394-6C6A-52F8A3371FA8}"/>
              </a:ext>
            </a:extLst>
          </p:cNvPr>
          <p:cNvSpPr/>
          <p:nvPr/>
        </p:nvSpPr>
        <p:spPr>
          <a:xfrm>
            <a:off x="4264639" y="2062544"/>
            <a:ext cx="3600000" cy="231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</a:pPr>
            <a:r>
              <a:rPr lang="de-DE" sz="1200" dirty="0">
                <a:solidFill>
                  <a:schemeClr val="tx1"/>
                </a:solidFill>
              </a:rPr>
              <a:t>Bitte fügt hier euer Teamfoto ein!</a:t>
            </a:r>
          </a:p>
        </p:txBody>
      </p:sp>
      <p:pic>
        <p:nvPicPr>
          <p:cNvPr id="28" name="Grafik 27" descr="Ein Bild, das Kleidung, Schuhwerk, Cartoon, Person enthält.&#10;&#10;KI-generierte Inhalte können fehlerhaft sein.">
            <a:extLst>
              <a:ext uri="{FF2B5EF4-FFF2-40B4-BE49-F238E27FC236}">
                <a16:creationId xmlns:a16="http://schemas.microsoft.com/office/drawing/2014/main" id="{1674AB0C-BB4E-41C1-12E1-9FAB926C03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339" y="5910736"/>
            <a:ext cx="376736" cy="752836"/>
          </a:xfrm>
          <a:prstGeom prst="rect">
            <a:avLst/>
          </a:prstGeom>
        </p:spPr>
      </p:pic>
      <p:pic>
        <p:nvPicPr>
          <p:cNvPr id="29" name="Grafik 28" descr="Ein Bild, das Kleidung, Cartoon, stehend, Zeichnung enthält.&#10;&#10;KI-generierte Inhalte können fehlerhaft sein.">
            <a:extLst>
              <a:ext uri="{FF2B5EF4-FFF2-40B4-BE49-F238E27FC236}">
                <a16:creationId xmlns:a16="http://schemas.microsoft.com/office/drawing/2014/main" id="{BA2AF4A0-E5C4-C174-AC99-E83BCB9455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397" y="973207"/>
            <a:ext cx="323063" cy="803025"/>
          </a:xfrm>
          <a:prstGeom prst="rect">
            <a:avLst/>
          </a:prstGeom>
        </p:spPr>
      </p:pic>
      <p:pic>
        <p:nvPicPr>
          <p:cNvPr id="30" name="Grafik 29" descr="Ein Bild, das Kleidung, Arbeitskleidung, Person, Arbeitsbekleidung enthält.&#10;&#10;KI-generierte Inhalte können fehlerhaft sein.">
            <a:extLst>
              <a:ext uri="{FF2B5EF4-FFF2-40B4-BE49-F238E27FC236}">
                <a16:creationId xmlns:a16="http://schemas.microsoft.com/office/drawing/2014/main" id="{10FA1BD4-C563-A0AC-9CBE-6A0A85BD2E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27" y="4043033"/>
            <a:ext cx="302872" cy="752836"/>
          </a:xfrm>
          <a:prstGeom prst="rect">
            <a:avLst/>
          </a:prstGeom>
        </p:spPr>
      </p:pic>
      <p:pic>
        <p:nvPicPr>
          <p:cNvPr id="31" name="Grafik 30" descr="Ein Bild, das Kleidung, Schuhwerk, Cartoon, stehend enthält.&#10;&#10;KI-generierte Inhalte können fehlerhaft sein.">
            <a:extLst>
              <a:ext uri="{FF2B5EF4-FFF2-40B4-BE49-F238E27FC236}">
                <a16:creationId xmlns:a16="http://schemas.microsoft.com/office/drawing/2014/main" id="{31BFED11-3B01-8532-12C7-8BAA1090E3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758" y="5618751"/>
            <a:ext cx="394313" cy="752836"/>
          </a:xfrm>
          <a:prstGeom prst="rect">
            <a:avLst/>
          </a:prstGeom>
        </p:spPr>
      </p:pic>
      <p:pic>
        <p:nvPicPr>
          <p:cNvPr id="32" name="Grafik 31" descr="Ein Bild, das Kleidung, Person, Schuhwerk, Cartoon enthält.&#10;&#10;KI-generierte Inhalte können fehlerhaft sein.">
            <a:extLst>
              <a:ext uri="{FF2B5EF4-FFF2-40B4-BE49-F238E27FC236}">
                <a16:creationId xmlns:a16="http://schemas.microsoft.com/office/drawing/2014/main" id="{DCC67A37-36D1-8359-EDF6-68E18AEB44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965" y="5796508"/>
            <a:ext cx="308084" cy="752836"/>
          </a:xfrm>
          <a:prstGeom prst="rect">
            <a:avLst/>
          </a:prstGeom>
        </p:spPr>
      </p:pic>
      <p:pic>
        <p:nvPicPr>
          <p:cNvPr id="33" name="Grafik 32" descr="Ein Bild, das Kleidung, Zeichnung, Rock, Darstellung enthält.&#10;&#10;KI-generierte Inhalte können fehlerhaft sein.">
            <a:extLst>
              <a:ext uri="{FF2B5EF4-FFF2-40B4-BE49-F238E27FC236}">
                <a16:creationId xmlns:a16="http://schemas.microsoft.com/office/drawing/2014/main" id="{405F76E9-C1E3-A567-5448-F4D5C6F9B41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651" y="404816"/>
            <a:ext cx="299656" cy="735349"/>
          </a:xfrm>
          <a:prstGeom prst="rect">
            <a:avLst/>
          </a:prstGeom>
        </p:spPr>
      </p:pic>
      <p:pic>
        <p:nvPicPr>
          <p:cNvPr id="34" name="Grafik 33" descr="Ein Bild, das Kleidung, Stuhl, Schuhwerk, Rollstuhl enthält.&#10;&#10;KI-generierte Inhalte können fehlerhaft sein.">
            <a:extLst>
              <a:ext uri="{FF2B5EF4-FFF2-40B4-BE49-F238E27FC236}">
                <a16:creationId xmlns:a16="http://schemas.microsoft.com/office/drawing/2014/main" id="{0952A76F-26A4-3EB7-DE39-643B47A36FD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408" y="1053939"/>
            <a:ext cx="493908" cy="599917"/>
          </a:xfrm>
          <a:prstGeom prst="rect">
            <a:avLst/>
          </a:prstGeom>
        </p:spPr>
      </p:pic>
      <p:pic>
        <p:nvPicPr>
          <p:cNvPr id="35" name="Grafik 34" descr="Ein Bild, das Kleidung, Cartoon, Ärmel, Hose enthält.&#10;&#10;KI-generierte Inhalte können fehlerhaft sein.">
            <a:extLst>
              <a:ext uri="{FF2B5EF4-FFF2-40B4-BE49-F238E27FC236}">
                <a16:creationId xmlns:a16="http://schemas.microsoft.com/office/drawing/2014/main" id="{72258181-76E3-372C-336D-B4DBC8C951E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524" y="941483"/>
            <a:ext cx="358667" cy="752836"/>
          </a:xfrm>
          <a:prstGeom prst="rect">
            <a:avLst/>
          </a:prstGeom>
        </p:spPr>
      </p:pic>
      <p:pic>
        <p:nvPicPr>
          <p:cNvPr id="36" name="Grafik 35" descr="Ein Bild, das Kleidung, Cartoon, Mann, Person enthält.&#10;&#10;KI-generierte Inhalte können fehlerhaft sein.">
            <a:extLst>
              <a:ext uri="{FF2B5EF4-FFF2-40B4-BE49-F238E27FC236}">
                <a16:creationId xmlns:a16="http://schemas.microsoft.com/office/drawing/2014/main" id="{3E543482-FA33-FAF8-3ED8-994FDCE0F8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561" y="5665042"/>
            <a:ext cx="433441" cy="752836"/>
          </a:xfrm>
          <a:prstGeom prst="rect">
            <a:avLst/>
          </a:prstGeom>
        </p:spPr>
      </p:pic>
      <p:pic>
        <p:nvPicPr>
          <p:cNvPr id="37" name="Grafik 36" descr="Ein Bild, das Kleidung, Person, stehend, Schuhwerk enthält.&#10;&#10;KI-generierte Inhalte können fehlerhaft sein.">
            <a:extLst>
              <a:ext uri="{FF2B5EF4-FFF2-40B4-BE49-F238E27FC236}">
                <a16:creationId xmlns:a16="http://schemas.microsoft.com/office/drawing/2014/main" id="{18519E65-4CF2-9BC8-71A0-1AF9A0D4B50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607" y="1048432"/>
            <a:ext cx="287055" cy="752836"/>
          </a:xfrm>
          <a:prstGeom prst="rect">
            <a:avLst/>
          </a:prstGeom>
        </p:spPr>
      </p:pic>
      <p:pic>
        <p:nvPicPr>
          <p:cNvPr id="38" name="Grafik 37" descr="Ein Bild, das Kleidung, Person, Cartoon, Mann enthält.&#10;&#10;KI-generierte Inhalte können fehlerhaft sein.">
            <a:extLst>
              <a:ext uri="{FF2B5EF4-FFF2-40B4-BE49-F238E27FC236}">
                <a16:creationId xmlns:a16="http://schemas.microsoft.com/office/drawing/2014/main" id="{C409A70F-1EB4-9D7C-AAF3-A8B1AF5D34A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333" y="5826364"/>
            <a:ext cx="376577" cy="75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637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solidFill>
                  <a:srgbClr val="C00000"/>
                </a:solidFill>
                <a:latin typeface="DB Neo Office Head" pitchFamily="2" charset="0"/>
              </a:rPr>
              <a:t>1. Fokussierung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41F47B01-A54E-C430-7311-2055990115B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ist Eure Botschaft, die Ihr publik machen möchtet? Welches Anliegen wollt Ihr umsetzten?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Wer sind die Betroffenen/Beteiligten, mit denen sich Euer Projekt beschäftigt? 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In welcher Form habt Ihr Euch mit den Betroffenen oder Beteiligten auseinandergesetzt?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Wie habt Ihr Euer Projekt gestaltet, um die Zielgruppe (z. B. Reisende, Jugendliche, Menschen in einer bestimmten Stadt, Frauen, </a:t>
            </a:r>
            <a:r>
              <a:rPr lang="de-DE" sz="1400" b="1" dirty="0" err="1"/>
              <a:t>DB-Mitarbeiter:innen</a:t>
            </a:r>
            <a:r>
              <a:rPr lang="de-DE" sz="1400" b="1" dirty="0"/>
              <a:t>)  zu erreichen?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9282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solidFill>
                  <a:srgbClr val="1455C0"/>
                </a:solidFill>
                <a:latin typeface="DB Neo Office Head" pitchFamily="2" charset="0"/>
              </a:rPr>
              <a:t>2. Realisierung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A0412CC4-FBEF-740A-CD68-603AD62F8E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habt Ihr konkret umgesetzt? </a:t>
            </a:r>
            <a:r>
              <a:rPr lang="de-DE" sz="1400" i="1" dirty="0"/>
              <a:t>(Bei Aktivitäten in sozialen Netzwerken bitte Nachweise einfügen)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Wie habt Ihr Eure Ziele erreicht? 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Welche Unterstützung habt Ihr von anderen (z. B. </a:t>
            </a:r>
            <a:r>
              <a:rPr lang="de-DE" sz="1400" b="1" dirty="0" err="1"/>
              <a:t>DBplus</a:t>
            </a:r>
            <a:r>
              <a:rPr lang="de-DE" sz="1400" b="1" dirty="0"/>
              <a:t>-Partner, Institutionen) erhalten?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würdet Ihr beim nächsten Mal anders machen? </a:t>
            </a:r>
          </a:p>
        </p:txBody>
      </p:sp>
    </p:spTree>
    <p:extLst>
      <p:ext uri="{BB962C8B-B14F-4D97-AF65-F5344CB8AC3E}">
        <p14:creationId xmlns:p14="http://schemas.microsoft.com/office/powerpoint/2010/main" val="2368149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solidFill>
                  <a:srgbClr val="FF9B00"/>
                </a:solidFill>
                <a:latin typeface="DB Neo Office Head" pitchFamily="2" charset="0"/>
              </a:rPr>
              <a:t>3. Kreativität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A0412CC4-FBEF-740A-CD68-603AD62F8E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macht Euer Projekt und die Umsetzung einzigartig?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Welche kreativen Möglichkeiten habt Ihr ggf. für die Finanzierung Eures Projektes gefunden?</a:t>
            </a:r>
          </a:p>
        </p:txBody>
      </p:sp>
    </p:spTree>
    <p:extLst>
      <p:ext uri="{BB962C8B-B14F-4D97-AF65-F5344CB8AC3E}">
        <p14:creationId xmlns:p14="http://schemas.microsoft.com/office/powerpoint/2010/main" val="3041131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solidFill>
                  <a:srgbClr val="78BE14"/>
                </a:solidFill>
                <a:latin typeface="DB Neo Office Head" pitchFamily="2" charset="0"/>
              </a:rPr>
              <a:t>4. Nachhaltigkeit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A0412CC4-FBEF-740A-CD68-603AD62F8E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Wie beeinflusst das Projekt Euer zukünftiges Denken und Handeln?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hat das Projekt bei Euch und bei anderen bewirkt?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Gibt es konkrete Pläne zur Weiterführung? Wenn ja, wie sehen die Pläne aus? </a:t>
            </a:r>
          </a:p>
        </p:txBody>
      </p:sp>
    </p:spTree>
    <p:extLst>
      <p:ext uri="{BB962C8B-B14F-4D97-AF65-F5344CB8AC3E}">
        <p14:creationId xmlns:p14="http://schemas.microsoft.com/office/powerpoint/2010/main" val="269593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 err="1">
                <a:latin typeface="DB Neo Office Head" pitchFamily="2" charset="0"/>
              </a:rPr>
              <a:t>Gewinner:innen</a:t>
            </a:r>
            <a:r>
              <a:rPr lang="de-DE" kern="0" dirty="0">
                <a:latin typeface="DB Neo Office Head" pitchFamily="2" charset="0"/>
              </a:rPr>
              <a:t> Statement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4BD30553-7F47-5B66-B031-34F1FC52061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8272" y="1449388"/>
            <a:ext cx="5545137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Warum sollte euer Projekt gewinnen?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294ED01-B3D9-EBB1-EB7F-17A271688C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268593" y="1449388"/>
            <a:ext cx="5291683" cy="46799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</a:pPr>
            <a:r>
              <a:rPr lang="de-DE" sz="1600" dirty="0">
                <a:solidFill>
                  <a:schemeClr val="tx1"/>
                </a:solidFill>
              </a:rPr>
              <a:t>Fügt hier gerne ein Bild von euch ein!</a:t>
            </a:r>
          </a:p>
        </p:txBody>
      </p:sp>
    </p:spTree>
    <p:extLst>
      <p:ext uri="{BB962C8B-B14F-4D97-AF65-F5344CB8AC3E}">
        <p14:creationId xmlns:p14="http://schemas.microsoft.com/office/powerpoint/2010/main" val="229992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latin typeface="DB Neo Office Head" pitchFamily="2" charset="0"/>
              </a:rPr>
              <a:t>Folie zur freien Gestaltung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Bahn-Azubis gegen Hass und Gewalt 2025/26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A0412CC4-FBEF-740A-CD68-603AD62F8E9D}"/>
              </a:ext>
            </a:extLst>
          </p:cNvPr>
          <p:cNvSpPr txBox="1">
            <a:spLocks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i="1" dirty="0">
                <a:latin typeface="DB Office" panose="020B0604020202020204" pitchFamily="34" charset="0"/>
              </a:rPr>
              <a:t>Informationen und Eindrücke zum Projekt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sz="1400" i="1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i="1" dirty="0">
                <a:latin typeface="DB Office" panose="020B0604020202020204" pitchFamily="34" charset="0"/>
              </a:rPr>
              <a:t>Nachweise zur Mediale Berichterstattung und </a:t>
            </a:r>
            <a:r>
              <a:rPr lang="de-DE" sz="1400" i="1" dirty="0" err="1">
                <a:latin typeface="DB Office" panose="020B0604020202020204" pitchFamily="34" charset="0"/>
              </a:rPr>
              <a:t>Social</a:t>
            </a:r>
            <a:r>
              <a:rPr lang="de-DE" sz="1400" i="1" dirty="0">
                <a:latin typeface="DB Office" panose="020B0604020202020204" pitchFamily="34" charset="0"/>
              </a:rPr>
              <a:t> Media Beiträgen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sz="1400" i="1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i="1" dirty="0">
                <a:latin typeface="DB Office" panose="020B0604020202020204" pitchFamily="34" charset="0"/>
              </a:rPr>
              <a:t>Fotos (können auch auf mehrere Folien verteilt werden)</a:t>
            </a:r>
            <a:endParaRPr lang="de-DE" sz="1400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sz="1400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b="1" i="1" dirty="0">
                <a:latin typeface="DB Office" panose="020B0604020202020204" pitchFamily="34" charset="0"/>
              </a:rPr>
              <a:t>Bitte sendet, alle weiteren Projektmaterialien wie Videos, Flyer oder Plakate auch per Mail!</a:t>
            </a:r>
          </a:p>
        </p:txBody>
      </p:sp>
    </p:spTree>
    <p:extLst>
      <p:ext uri="{BB962C8B-B14F-4D97-AF65-F5344CB8AC3E}">
        <p14:creationId xmlns:p14="http://schemas.microsoft.com/office/powerpoint/2010/main" val="48818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" val="DB 16_9"/>
</p:tagLst>
</file>

<file path=ppt/theme/theme1.xml><?xml version="1.0" encoding="utf-8"?>
<a:theme xmlns:a="http://schemas.openxmlformats.org/drawingml/2006/main" name="DB">
  <a:themeElements>
    <a:clrScheme name="Benutzerdefiniert 190">
      <a:dk1>
        <a:sysClr val="windowText" lastClr="000000"/>
      </a:dk1>
      <a:lt1>
        <a:sysClr val="window" lastClr="FFFFFF"/>
      </a:lt1>
      <a:dk2>
        <a:srgbClr val="000000"/>
      </a:dk2>
      <a:lt2>
        <a:srgbClr val="8D919B"/>
      </a:lt2>
      <a:accent1>
        <a:srgbClr val="D3D8DC"/>
      </a:accent1>
      <a:accent2>
        <a:srgbClr val="EC0016"/>
      </a:accent2>
      <a:accent3>
        <a:srgbClr val="EFF2F2"/>
      </a:accent3>
      <a:accent4>
        <a:srgbClr val="D3D8DC"/>
      </a:accent4>
      <a:accent5>
        <a:srgbClr val="555B63"/>
      </a:accent5>
      <a:accent6>
        <a:srgbClr val="EFF2F2"/>
      </a:accent6>
      <a:hlink>
        <a:srgbClr val="555B63"/>
      </a:hlink>
      <a:folHlink>
        <a:srgbClr val="D3D8DC"/>
      </a:folHlink>
    </a:clrScheme>
    <a:fontScheme name="Benutzerdefiniert 1">
      <a:majorFont>
        <a:latin typeface="DB Neo Office Head black"/>
        <a:ea typeface=""/>
        <a:cs typeface=""/>
      </a:majorFont>
      <a:minorFont>
        <a:latin typeface="DB Neo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marL="180975" indent="-180975" algn="ctr">
          <a:buClr>
            <a:schemeClr val="accent2"/>
          </a:buClr>
          <a:buFont typeface="DB Sans" panose="020B0502050202020204" pitchFamily="34" charset="0"/>
          <a:buChar char="‒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marL="180975" indent="-180975" algn="l">
          <a:buClr>
            <a:schemeClr val="accent2"/>
          </a:buClr>
          <a:buFont typeface="DB Sans" panose="020B0502050202020204" pitchFamily="34" charset="0"/>
          <a:buChar char="‒"/>
          <a:defRPr sz="1600" dirty="0" err="1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r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87B9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r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r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r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78BE14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DB_PPT-Template_16-9" id="{E2076701-340E-6749-A807-D545CA714BC9}" vid="{1A4EFD1A-4D0A-F343-A241-BCEE474CB92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0B987D166A465438139B04E9AF9CDD8" ma:contentTypeVersion="21" ma:contentTypeDescription="Ein neues Dokument erstellen." ma:contentTypeScope="" ma:versionID="d487b68f60e6f54750221f2774d495b3">
  <xsd:schema xmlns:xsd="http://www.w3.org/2001/XMLSchema" xmlns:xs="http://www.w3.org/2001/XMLSchema" xmlns:p="http://schemas.microsoft.com/office/2006/metadata/properties" xmlns:ns2="ab05e22c-ba8d-405f-a666-e7e4caa6492c" xmlns:ns3="8e48f937-c91d-4853-8ab4-3281bce5dcfd" targetNamespace="http://schemas.microsoft.com/office/2006/metadata/properties" ma:root="true" ma:fieldsID="dd30f0316b203a85e88e9fc7d4d53a6f" ns2:_="" ns3:_="">
    <xsd:import namespace="ab05e22c-ba8d-405f-a666-e7e4caa6492c"/>
    <xsd:import namespace="8e48f937-c91d-4853-8ab4-3281bce5dc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Bereich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05e22c-ba8d-405f-a666-e7e4caa649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hidden="true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hidden="true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hidden="true" ma:internalName="MediaServiceKeyPoints" ma:readOnly="true">
      <xsd:simpleType>
        <xsd:restriction base="dms:Note"/>
      </xsd:simpleType>
    </xsd:element>
    <xsd:element name="MediaServiceOCR" ma:index="17" nillable="true" ma:displayName="Extracted Text" ma:hidden="true" ma:internalName="MediaServiceOCR" ma:readOnly="true">
      <xsd:simpleType>
        <xsd:restriction base="dms:Note"/>
      </xsd:simpleType>
    </xsd:element>
    <xsd:element name="Bereich" ma:index="20" nillable="true" ma:displayName="Bereich" ma:default="Kommunikation/ Öffentlichkeitsarbeit" ma:format="Dropdown" ma:internalName="Bereich">
      <xsd:simpleType>
        <xsd:restriction base="dms:Choice">
          <xsd:enumeration value="Kommunikation/ Öffentlichkeitsarbeit"/>
          <xsd:enumeration value="Projekte/Azubis"/>
          <xsd:enumeration value="Feedback/Ergebnisse"/>
          <xsd:enumeration value="Finanzielles/ Abrechnungen"/>
          <xsd:enumeration value="Kontaktdaten"/>
          <xsd:enumeration value="Abläufe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f80f6d38-43b1-4def-ac06-3ce7426a3a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48f937-c91d-4853-8ab4-3281bce5dcf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hidden="true" ma:internalName="SharedWithDetails" ma:readOnly="true">
      <xsd:simpleType>
        <xsd:restriction base="dms:Note"/>
      </xsd:simpleType>
    </xsd:element>
    <xsd:element name="TaxCatchAll" ma:index="24" nillable="true" ma:displayName="Taxonomy Catch All Column" ma:hidden="true" ma:list="{e110ba13-3753-4b5c-8d49-d9b1b466fcc8}" ma:internalName="TaxCatchAll" ma:showField="CatchAllData" ma:web="8e48f937-c91d-4853-8ab4-3281bce5dc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ereich xmlns="ab05e22c-ba8d-405f-a666-e7e4caa6492c">Kommunikation/ Öffentlichkeitsarbeit</Bereich>
    <TaxCatchAll xmlns="8e48f937-c91d-4853-8ab4-3281bce5dcfd" xsi:nil="true"/>
    <lcf76f155ced4ddcb4097134ff3c332f xmlns="ab05e22c-ba8d-405f-a666-e7e4caa6492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BE5306-EA0E-4D20-8D6E-F666CE29B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05e22c-ba8d-405f-a666-e7e4caa6492c"/>
    <ds:schemaRef ds:uri="8e48f937-c91d-4853-8ab4-3281bce5dc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D5C1ED-6550-4EB6-BBFB-00486C63ABD1}">
  <ds:schemaRefs>
    <ds:schemaRef ds:uri="http://schemas.microsoft.com/office/2006/documentManagement/types"/>
    <ds:schemaRef ds:uri="http://schemas.microsoft.com/office/infopath/2007/PartnerControls"/>
    <ds:schemaRef ds:uri="ab05e22c-ba8d-405f-a666-e7e4caa6492c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8e48f937-c91d-4853-8ab4-3281bce5dcf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A725648-B04B-49E0-9221-9770DAD231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Microsoft Office PowerPoint</Application>
  <PresentationFormat>Breitbild</PresentationFormat>
  <Paragraphs>77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Arial</vt:lpstr>
      <vt:lpstr>Calibri</vt:lpstr>
      <vt:lpstr>DB Head Light</vt:lpstr>
      <vt:lpstr>DB Neo Office</vt:lpstr>
      <vt:lpstr>DB Neo Office Head</vt:lpstr>
      <vt:lpstr>DB Neo Office Head black</vt:lpstr>
      <vt:lpstr>DB Office</vt:lpstr>
      <vt:lpstr>DB Sans</vt:lpstr>
      <vt:lpstr>DB</vt:lpstr>
      <vt:lpstr>Projektname einfügen</vt:lpstr>
      <vt:lpstr>Projektname einfügen 1. Fokussierung</vt:lpstr>
      <vt:lpstr>Projektname einfügen 2. Realisierung</vt:lpstr>
      <vt:lpstr>Projektname einfügen 3. Kreativität</vt:lpstr>
      <vt:lpstr>Projektname einfügen 4. Nachhaltigkeit</vt:lpstr>
      <vt:lpstr>Projektname einfügen Gewinner:innen Statement</vt:lpstr>
      <vt:lpstr>Projektname einfügen Folie zur freien Gestaltung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Marius Ma Müller</dc:creator>
  <cp:lastModifiedBy>Jenny Lenz</cp:lastModifiedBy>
  <cp:revision>3</cp:revision>
  <dcterms:created xsi:type="dcterms:W3CDTF">2020-08-09T18:49:22Z</dcterms:created>
  <dcterms:modified xsi:type="dcterms:W3CDTF">2025-07-15T10:13:04Z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0x01010050B987D166A465438139B04E9AF9CDD8</vt:lpwstr>
  </property>
  <property fmtid="{D5CDD505-2E9C-101B-9397-08002B2CF9AE}" pid="3" name="MediaServiceImageTags">
    <vt:lpwstr/>
  </property>
</Properties>
</file>