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4"/>
  </p:sldMasterIdLst>
  <p:notesMasterIdLst>
    <p:notesMasterId r:id="rId12"/>
  </p:notesMasterIdLst>
  <p:sldIdLst>
    <p:sldId id="396" r:id="rId5"/>
    <p:sldId id="397" r:id="rId6"/>
    <p:sldId id="398" r:id="rId7"/>
    <p:sldId id="400" r:id="rId8"/>
    <p:sldId id="401" r:id="rId9"/>
    <p:sldId id="402" r:id="rId10"/>
    <p:sldId id="403" r:id="rId11"/>
  </p:sldIdLst>
  <p:sldSz cx="12192000" cy="6858000"/>
  <p:notesSz cx="6858000" cy="9144000"/>
  <p:custDataLst>
    <p:tags r:id="rId13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E397"/>
    <a:srgbClr val="FFC000"/>
    <a:srgbClr val="000066"/>
    <a:srgbClr val="2869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C1011F9-D443-4984-8EE6-3848256834C0}" v="36" dt="2025-07-15T09:58:54.9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nny Lenz" userId="010cd09a-a737-4353-aba9-c79be7be7cc3" providerId="ADAL" clId="{DC1011F9-D443-4984-8EE6-3848256834C0}"/>
    <pc:docChg chg="undo redo custSel addSld delSld modSld sldOrd">
      <pc:chgData name="Jenny Lenz" userId="010cd09a-a737-4353-aba9-c79be7be7cc3" providerId="ADAL" clId="{DC1011F9-D443-4984-8EE6-3848256834C0}" dt="2025-07-29T09:50:11.550" v="1337" actId="20577"/>
      <pc:docMkLst>
        <pc:docMk/>
      </pc:docMkLst>
      <pc:sldChg chg="modSp del mod">
        <pc:chgData name="Jenny Lenz" userId="010cd09a-a737-4353-aba9-c79be7be7cc3" providerId="ADAL" clId="{DC1011F9-D443-4984-8EE6-3848256834C0}" dt="2025-07-15T09:01:57.223" v="99" actId="47"/>
        <pc:sldMkLst>
          <pc:docMk/>
          <pc:sldMk cId="1940299779" sldId="371"/>
        </pc:sldMkLst>
        <pc:spChg chg="mod">
          <ac:chgData name="Jenny Lenz" userId="010cd09a-a737-4353-aba9-c79be7be7cc3" providerId="ADAL" clId="{DC1011F9-D443-4984-8EE6-3848256834C0}" dt="2025-07-15T08:56:10.121" v="80" actId="2711"/>
          <ac:spMkLst>
            <pc:docMk/>
            <pc:sldMk cId="1940299779" sldId="371"/>
            <ac:spMk id="2" creationId="{BA9F322C-DBE0-4D34-928C-62D7F6F8B730}"/>
          </ac:spMkLst>
        </pc:spChg>
        <pc:spChg chg="mod">
          <ac:chgData name="Jenny Lenz" userId="010cd09a-a737-4353-aba9-c79be7be7cc3" providerId="ADAL" clId="{DC1011F9-D443-4984-8EE6-3848256834C0}" dt="2025-07-15T08:56:27.193" v="81" actId="2711"/>
          <ac:spMkLst>
            <pc:docMk/>
            <pc:sldMk cId="1940299779" sldId="371"/>
            <ac:spMk id="5" creationId="{B43D52D6-B1F4-4492-B765-17E10767219A}"/>
          </ac:spMkLst>
        </pc:spChg>
      </pc:sldChg>
      <pc:sldChg chg="delSp modSp del mod ord">
        <pc:chgData name="Jenny Lenz" userId="010cd09a-a737-4353-aba9-c79be7be7cc3" providerId="ADAL" clId="{DC1011F9-D443-4984-8EE6-3848256834C0}" dt="2025-07-15T09:47:11.452" v="1057" actId="47"/>
        <pc:sldMkLst>
          <pc:docMk/>
          <pc:sldMk cId="95803326" sldId="372"/>
        </pc:sldMkLst>
        <pc:spChg chg="mod">
          <ac:chgData name="Jenny Lenz" userId="010cd09a-a737-4353-aba9-c79be7be7cc3" providerId="ADAL" clId="{DC1011F9-D443-4984-8EE6-3848256834C0}" dt="2025-07-15T09:16:13.264" v="242" actId="1076"/>
          <ac:spMkLst>
            <pc:docMk/>
            <pc:sldMk cId="95803326" sldId="372"/>
            <ac:spMk id="6" creationId="{B8A51630-085D-405C-9078-ACF004CC678A}"/>
          </ac:spMkLst>
        </pc:spChg>
        <pc:spChg chg="mod">
          <ac:chgData name="Jenny Lenz" userId="010cd09a-a737-4353-aba9-c79be7be7cc3" providerId="ADAL" clId="{DC1011F9-D443-4984-8EE6-3848256834C0}" dt="2025-07-15T09:15:50.303" v="240" actId="1076"/>
          <ac:spMkLst>
            <pc:docMk/>
            <pc:sldMk cId="95803326" sldId="372"/>
            <ac:spMk id="9" creationId="{B5CF71ED-456D-4E87-A735-9214E4046259}"/>
          </ac:spMkLst>
        </pc:spChg>
        <pc:picChg chg="del">
          <ac:chgData name="Jenny Lenz" userId="010cd09a-a737-4353-aba9-c79be7be7cc3" providerId="ADAL" clId="{DC1011F9-D443-4984-8EE6-3848256834C0}" dt="2025-07-15T08:46:49.240" v="2" actId="478"/>
          <ac:picMkLst>
            <pc:docMk/>
            <pc:sldMk cId="95803326" sldId="372"/>
            <ac:picMk id="5" creationId="{B29D9EC0-FF60-9F1B-B4BC-11B45C46F1EA}"/>
          </ac:picMkLst>
        </pc:picChg>
        <pc:picChg chg="del">
          <ac:chgData name="Jenny Lenz" userId="010cd09a-a737-4353-aba9-c79be7be7cc3" providerId="ADAL" clId="{DC1011F9-D443-4984-8EE6-3848256834C0}" dt="2025-07-15T08:46:50.126" v="3" actId="478"/>
          <ac:picMkLst>
            <pc:docMk/>
            <pc:sldMk cId="95803326" sldId="372"/>
            <ac:picMk id="16" creationId="{8C0F35ED-CCE2-4853-6D11-D69659B4148F}"/>
          </ac:picMkLst>
        </pc:picChg>
        <pc:picChg chg="del">
          <ac:chgData name="Jenny Lenz" userId="010cd09a-a737-4353-aba9-c79be7be7cc3" providerId="ADAL" clId="{DC1011F9-D443-4984-8EE6-3848256834C0}" dt="2025-07-15T08:46:50.994" v="4" actId="478"/>
          <ac:picMkLst>
            <pc:docMk/>
            <pc:sldMk cId="95803326" sldId="372"/>
            <ac:picMk id="17" creationId="{1C3C487B-5925-DBE3-6781-496C9BDF653F}"/>
          </ac:picMkLst>
        </pc:picChg>
        <pc:picChg chg="del">
          <ac:chgData name="Jenny Lenz" userId="010cd09a-a737-4353-aba9-c79be7be7cc3" providerId="ADAL" clId="{DC1011F9-D443-4984-8EE6-3848256834C0}" dt="2025-07-15T08:46:47.112" v="0" actId="478"/>
          <ac:picMkLst>
            <pc:docMk/>
            <pc:sldMk cId="95803326" sldId="372"/>
            <ac:picMk id="18" creationId="{8AD2B1C9-6E4C-ECF9-DD83-564570CE68FE}"/>
          </ac:picMkLst>
        </pc:picChg>
        <pc:picChg chg="del">
          <ac:chgData name="Jenny Lenz" userId="010cd09a-a737-4353-aba9-c79be7be7cc3" providerId="ADAL" clId="{DC1011F9-D443-4984-8EE6-3848256834C0}" dt="2025-07-15T08:46:48.408" v="1" actId="478"/>
          <ac:picMkLst>
            <pc:docMk/>
            <pc:sldMk cId="95803326" sldId="372"/>
            <ac:picMk id="19" creationId="{AA52F01F-3968-E91A-63A3-EB7A11883897}"/>
          </ac:picMkLst>
        </pc:picChg>
      </pc:sldChg>
      <pc:sldChg chg="modSp del mod">
        <pc:chgData name="Jenny Lenz" userId="010cd09a-a737-4353-aba9-c79be7be7cc3" providerId="ADAL" clId="{DC1011F9-D443-4984-8EE6-3848256834C0}" dt="2025-07-15T09:03:05.602" v="105" actId="47"/>
        <pc:sldMkLst>
          <pc:docMk/>
          <pc:sldMk cId="2981551759" sldId="373"/>
        </pc:sldMkLst>
        <pc:spChg chg="mod">
          <ac:chgData name="Jenny Lenz" userId="010cd09a-a737-4353-aba9-c79be7be7cc3" providerId="ADAL" clId="{DC1011F9-D443-4984-8EE6-3848256834C0}" dt="2025-07-15T09:00:33.624" v="87" actId="2711"/>
          <ac:spMkLst>
            <pc:docMk/>
            <pc:sldMk cId="2981551759" sldId="373"/>
            <ac:spMk id="5" creationId="{B43D52D6-B1F4-4492-B765-17E10767219A}"/>
          </ac:spMkLst>
        </pc:spChg>
      </pc:sldChg>
      <pc:sldChg chg="del">
        <pc:chgData name="Jenny Lenz" userId="010cd09a-a737-4353-aba9-c79be7be7cc3" providerId="ADAL" clId="{DC1011F9-D443-4984-8EE6-3848256834C0}" dt="2025-07-15T09:06:03.857" v="148" actId="47"/>
        <pc:sldMkLst>
          <pc:docMk/>
          <pc:sldMk cId="32399005" sldId="380"/>
        </pc:sldMkLst>
      </pc:sldChg>
      <pc:sldChg chg="del">
        <pc:chgData name="Jenny Lenz" userId="010cd09a-a737-4353-aba9-c79be7be7cc3" providerId="ADAL" clId="{DC1011F9-D443-4984-8EE6-3848256834C0}" dt="2025-07-15T09:14:21.944" v="238" actId="47"/>
        <pc:sldMkLst>
          <pc:docMk/>
          <pc:sldMk cId="3870834411" sldId="381"/>
        </pc:sldMkLst>
      </pc:sldChg>
      <pc:sldChg chg="del mod modShow">
        <pc:chgData name="Jenny Lenz" userId="010cd09a-a737-4353-aba9-c79be7be7cc3" providerId="ADAL" clId="{DC1011F9-D443-4984-8EE6-3848256834C0}" dt="2025-07-15T09:04:44.894" v="117" actId="47"/>
        <pc:sldMkLst>
          <pc:docMk/>
          <pc:sldMk cId="2412508970" sldId="382"/>
        </pc:sldMkLst>
      </pc:sldChg>
      <pc:sldChg chg="modSp del mod">
        <pc:chgData name="Jenny Lenz" userId="010cd09a-a737-4353-aba9-c79be7be7cc3" providerId="ADAL" clId="{DC1011F9-D443-4984-8EE6-3848256834C0}" dt="2025-07-15T09:09:31.917" v="223" actId="47"/>
        <pc:sldMkLst>
          <pc:docMk/>
          <pc:sldMk cId="1189661035" sldId="384"/>
        </pc:sldMkLst>
        <pc:spChg chg="mod">
          <ac:chgData name="Jenny Lenz" userId="010cd09a-a737-4353-aba9-c79be7be7cc3" providerId="ADAL" clId="{DC1011F9-D443-4984-8EE6-3848256834C0}" dt="2025-07-15T09:06:48.627" v="151" actId="1076"/>
          <ac:spMkLst>
            <pc:docMk/>
            <pc:sldMk cId="1189661035" sldId="384"/>
            <ac:spMk id="2" creationId="{CDC7187F-409D-4704-80B5-B9C1C6281C45}"/>
          </ac:spMkLst>
        </pc:spChg>
        <pc:spChg chg="mod">
          <ac:chgData name="Jenny Lenz" userId="010cd09a-a737-4353-aba9-c79be7be7cc3" providerId="ADAL" clId="{DC1011F9-D443-4984-8EE6-3848256834C0}" dt="2025-07-15T08:59:11.414" v="83" actId="2711"/>
          <ac:spMkLst>
            <pc:docMk/>
            <pc:sldMk cId="1189661035" sldId="384"/>
            <ac:spMk id="6" creationId="{6B372EC3-FFCF-4FA9-BF90-BBC796D91BF9}"/>
          </ac:spMkLst>
        </pc:spChg>
      </pc:sldChg>
      <pc:sldChg chg="addSp delSp modSp add mod">
        <pc:chgData name="Jenny Lenz" userId="010cd09a-a737-4353-aba9-c79be7be7cc3" providerId="ADAL" clId="{DC1011F9-D443-4984-8EE6-3848256834C0}" dt="2025-07-15T10:13:03.146" v="1205" actId="34135"/>
        <pc:sldMkLst>
          <pc:docMk/>
          <pc:sldMk cId="3175637890" sldId="396"/>
        </pc:sldMkLst>
        <pc:spChg chg="mod">
          <ac:chgData name="Jenny Lenz" userId="010cd09a-a737-4353-aba9-c79be7be7cc3" providerId="ADAL" clId="{DC1011F9-D443-4984-8EE6-3848256834C0}" dt="2025-07-15T09:53:36.512" v="1128" actId="20577"/>
          <ac:spMkLst>
            <pc:docMk/>
            <pc:sldMk cId="3175637890" sldId="396"/>
            <ac:spMk id="2" creationId="{ED1DA6BE-DFEB-330E-DBC9-86EA8EA4A5D3}"/>
          </ac:spMkLst>
        </pc:spChg>
        <pc:spChg chg="mod">
          <ac:chgData name="Jenny Lenz" userId="010cd09a-a737-4353-aba9-c79be7be7cc3" providerId="ADAL" clId="{DC1011F9-D443-4984-8EE6-3848256834C0}" dt="2025-07-15T09:48:31.343" v="1067" actId="34135"/>
          <ac:spMkLst>
            <pc:docMk/>
            <pc:sldMk cId="3175637890" sldId="396"/>
            <ac:spMk id="3" creationId="{6EDFDFC3-35C9-A0AB-198F-48B95C4C42A1}"/>
          </ac:spMkLst>
        </pc:spChg>
        <pc:spChg chg="mod">
          <ac:chgData name="Jenny Lenz" userId="010cd09a-a737-4353-aba9-c79be7be7cc3" providerId="ADAL" clId="{DC1011F9-D443-4984-8EE6-3848256834C0}" dt="2025-07-15T10:12:59.265" v="1204" actId="34135"/>
          <ac:spMkLst>
            <pc:docMk/>
            <pc:sldMk cId="3175637890" sldId="396"/>
            <ac:spMk id="4" creationId="{1D7B1EB8-3B14-CF9C-D44C-8786D55D3D2E}"/>
          </ac:spMkLst>
        </pc:spChg>
        <pc:spChg chg="mod">
          <ac:chgData name="Jenny Lenz" userId="010cd09a-a737-4353-aba9-c79be7be7cc3" providerId="ADAL" clId="{DC1011F9-D443-4984-8EE6-3848256834C0}" dt="2025-07-15T09:48:22.265" v="1065" actId="34135"/>
          <ac:spMkLst>
            <pc:docMk/>
            <pc:sldMk cId="3175637890" sldId="396"/>
            <ac:spMk id="5" creationId="{0424E89B-4B7D-2CD5-8F82-89D5AFA36518}"/>
          </ac:spMkLst>
        </pc:spChg>
        <pc:spChg chg="add mod">
          <ac:chgData name="Jenny Lenz" userId="010cd09a-a737-4353-aba9-c79be7be7cc3" providerId="ADAL" clId="{DC1011F9-D443-4984-8EE6-3848256834C0}" dt="2025-07-15T09:43:12.135" v="964" actId="34135"/>
          <ac:spMkLst>
            <pc:docMk/>
            <pc:sldMk cId="3175637890" sldId="396"/>
            <ac:spMk id="6" creationId="{9E77527D-DD77-896B-5A08-D2D943E11F97}"/>
          </ac:spMkLst>
        </pc:spChg>
        <pc:spChg chg="add del">
          <ac:chgData name="Jenny Lenz" userId="010cd09a-a737-4353-aba9-c79be7be7cc3" providerId="ADAL" clId="{DC1011F9-D443-4984-8EE6-3848256834C0}" dt="2025-07-15T09:17:39.234" v="250" actId="478"/>
          <ac:spMkLst>
            <pc:docMk/>
            <pc:sldMk cId="3175637890" sldId="396"/>
            <ac:spMk id="7" creationId="{F20406CF-880D-12F2-45C5-4A9AF7E01A94}"/>
          </ac:spMkLst>
        </pc:spChg>
        <pc:spChg chg="add del mod">
          <ac:chgData name="Jenny Lenz" userId="010cd09a-a737-4353-aba9-c79be7be7cc3" providerId="ADAL" clId="{DC1011F9-D443-4984-8EE6-3848256834C0}" dt="2025-07-15T09:18:18.721" v="258" actId="478"/>
          <ac:spMkLst>
            <pc:docMk/>
            <pc:sldMk cId="3175637890" sldId="396"/>
            <ac:spMk id="8" creationId="{8944CF89-CF9B-3638-F9BE-1B61439166D2}"/>
          </ac:spMkLst>
        </pc:spChg>
        <pc:spChg chg="add mod">
          <ac:chgData name="Jenny Lenz" userId="010cd09a-a737-4353-aba9-c79be7be7cc3" providerId="ADAL" clId="{DC1011F9-D443-4984-8EE6-3848256834C0}" dt="2025-07-15T09:44:55.187" v="1056" actId="20577"/>
          <ac:spMkLst>
            <pc:docMk/>
            <pc:sldMk cId="3175637890" sldId="396"/>
            <ac:spMk id="9" creationId="{E7C8D303-2485-F150-DB3A-8C4C28B2AA74}"/>
          </ac:spMkLst>
        </pc:spChg>
        <pc:spChg chg="add mod">
          <ac:chgData name="Jenny Lenz" userId="010cd09a-a737-4353-aba9-c79be7be7cc3" providerId="ADAL" clId="{DC1011F9-D443-4984-8EE6-3848256834C0}" dt="2025-07-15T09:44:20.606" v="1007" actId="20577"/>
          <ac:spMkLst>
            <pc:docMk/>
            <pc:sldMk cId="3175637890" sldId="396"/>
            <ac:spMk id="10" creationId="{A5289B26-8080-25D5-A76F-A2DE2AAA05ED}"/>
          </ac:spMkLst>
        </pc:spChg>
        <pc:spChg chg="add del mod">
          <ac:chgData name="Jenny Lenz" userId="010cd09a-a737-4353-aba9-c79be7be7cc3" providerId="ADAL" clId="{DC1011F9-D443-4984-8EE6-3848256834C0}" dt="2025-07-15T09:44:39.649" v="1055" actId="20577"/>
          <ac:spMkLst>
            <pc:docMk/>
            <pc:sldMk cId="3175637890" sldId="396"/>
            <ac:spMk id="11" creationId="{3CDA7F98-FB59-6394-6C6A-52F8A3371FA8}"/>
          </ac:spMkLst>
        </pc:spChg>
        <pc:spChg chg="add mod">
          <ac:chgData name="Jenny Lenz" userId="010cd09a-a737-4353-aba9-c79be7be7cc3" providerId="ADAL" clId="{DC1011F9-D443-4984-8EE6-3848256834C0}" dt="2025-07-15T09:43:12.135" v="964" actId="34135"/>
          <ac:spMkLst>
            <pc:docMk/>
            <pc:sldMk cId="3175637890" sldId="396"/>
            <ac:spMk id="12" creationId="{DA26262C-0613-F807-39F4-ED07B3807801}"/>
          </ac:spMkLst>
        </pc:spChg>
        <pc:spChg chg="add mod">
          <ac:chgData name="Jenny Lenz" userId="010cd09a-a737-4353-aba9-c79be7be7cc3" providerId="ADAL" clId="{DC1011F9-D443-4984-8EE6-3848256834C0}" dt="2025-07-15T09:43:12.135" v="964" actId="34135"/>
          <ac:spMkLst>
            <pc:docMk/>
            <pc:sldMk cId="3175637890" sldId="396"/>
            <ac:spMk id="13" creationId="{9EA1F252-D98E-75CA-CD35-8E0D6B72DD7A}"/>
          </ac:spMkLst>
        </pc:spChg>
        <pc:spChg chg="add mod">
          <ac:chgData name="Jenny Lenz" userId="010cd09a-a737-4353-aba9-c79be7be7cc3" providerId="ADAL" clId="{DC1011F9-D443-4984-8EE6-3848256834C0}" dt="2025-07-15T09:43:12.135" v="964" actId="34135"/>
          <ac:spMkLst>
            <pc:docMk/>
            <pc:sldMk cId="3175637890" sldId="396"/>
            <ac:spMk id="14" creationId="{C2FA964F-A7BD-330C-FFDC-1AC0CB03B154}"/>
          </ac:spMkLst>
        </pc:spChg>
        <pc:spChg chg="add mod">
          <ac:chgData name="Jenny Lenz" userId="010cd09a-a737-4353-aba9-c79be7be7cc3" providerId="ADAL" clId="{DC1011F9-D443-4984-8EE6-3848256834C0}" dt="2025-07-15T09:29:44.972" v="372"/>
          <ac:spMkLst>
            <pc:docMk/>
            <pc:sldMk cId="3175637890" sldId="396"/>
            <ac:spMk id="15" creationId="{4C70B711-E735-6268-79CC-BF021778B650}"/>
          </ac:spMkLst>
        </pc:spChg>
        <pc:spChg chg="add mod">
          <ac:chgData name="Jenny Lenz" userId="010cd09a-a737-4353-aba9-c79be7be7cc3" providerId="ADAL" clId="{DC1011F9-D443-4984-8EE6-3848256834C0}" dt="2025-07-15T09:29:44.972" v="372"/>
          <ac:spMkLst>
            <pc:docMk/>
            <pc:sldMk cId="3175637890" sldId="396"/>
            <ac:spMk id="16" creationId="{69B3EE9E-0C5B-A0F4-3CB7-7C1204C6BA98}"/>
          </ac:spMkLst>
        </pc:spChg>
        <pc:spChg chg="add mod">
          <ac:chgData name="Jenny Lenz" userId="010cd09a-a737-4353-aba9-c79be7be7cc3" providerId="ADAL" clId="{DC1011F9-D443-4984-8EE6-3848256834C0}" dt="2025-07-15T09:29:44.972" v="372"/>
          <ac:spMkLst>
            <pc:docMk/>
            <pc:sldMk cId="3175637890" sldId="396"/>
            <ac:spMk id="17" creationId="{6B22D263-5FFE-2AAE-0BEF-19FEACF61BD0}"/>
          </ac:spMkLst>
        </pc:spChg>
        <pc:spChg chg="add mod">
          <ac:chgData name="Jenny Lenz" userId="010cd09a-a737-4353-aba9-c79be7be7cc3" providerId="ADAL" clId="{DC1011F9-D443-4984-8EE6-3848256834C0}" dt="2025-07-15T09:43:12.135" v="964" actId="34135"/>
          <ac:spMkLst>
            <pc:docMk/>
            <pc:sldMk cId="3175637890" sldId="396"/>
            <ac:spMk id="18" creationId="{9AD37528-E99A-C5A0-9E4B-0107A3E12534}"/>
          </ac:spMkLst>
        </pc:spChg>
        <pc:spChg chg="add mod">
          <ac:chgData name="Jenny Lenz" userId="010cd09a-a737-4353-aba9-c79be7be7cc3" providerId="ADAL" clId="{DC1011F9-D443-4984-8EE6-3848256834C0}" dt="2025-07-15T09:43:12.135" v="964" actId="34135"/>
          <ac:spMkLst>
            <pc:docMk/>
            <pc:sldMk cId="3175637890" sldId="396"/>
            <ac:spMk id="19" creationId="{5383B23E-1433-C4F8-F728-135F0DAA288A}"/>
          </ac:spMkLst>
        </pc:spChg>
        <pc:spChg chg="add del mod">
          <ac:chgData name="Jenny Lenz" userId="010cd09a-a737-4353-aba9-c79be7be7cc3" providerId="ADAL" clId="{DC1011F9-D443-4984-8EE6-3848256834C0}" dt="2025-07-15T09:30:04.537" v="375" actId="478"/>
          <ac:spMkLst>
            <pc:docMk/>
            <pc:sldMk cId="3175637890" sldId="396"/>
            <ac:spMk id="20" creationId="{8A397D5F-FA94-6A16-8B90-E4576F84621C}"/>
          </ac:spMkLst>
        </pc:spChg>
        <pc:spChg chg="add mod">
          <ac:chgData name="Jenny Lenz" userId="010cd09a-a737-4353-aba9-c79be7be7cc3" providerId="ADAL" clId="{DC1011F9-D443-4984-8EE6-3848256834C0}" dt="2025-07-15T10:00:50.752" v="1202" actId="20577"/>
          <ac:spMkLst>
            <pc:docMk/>
            <pc:sldMk cId="3175637890" sldId="396"/>
            <ac:spMk id="21" creationId="{299F73D7-08A6-DEDF-3B15-A30541C3C37C}"/>
          </ac:spMkLst>
        </pc:spChg>
        <pc:spChg chg="add mod">
          <ac:chgData name="Jenny Lenz" userId="010cd09a-a737-4353-aba9-c79be7be7cc3" providerId="ADAL" clId="{DC1011F9-D443-4984-8EE6-3848256834C0}" dt="2025-07-15T09:43:12.135" v="964" actId="34135"/>
          <ac:spMkLst>
            <pc:docMk/>
            <pc:sldMk cId="3175637890" sldId="396"/>
            <ac:spMk id="22" creationId="{46F9A697-8BA4-7604-8CC4-80A904C04E8C}"/>
          </ac:spMkLst>
        </pc:spChg>
        <pc:spChg chg="add mod">
          <ac:chgData name="Jenny Lenz" userId="010cd09a-a737-4353-aba9-c79be7be7cc3" providerId="ADAL" clId="{DC1011F9-D443-4984-8EE6-3848256834C0}" dt="2025-07-15T09:36:45.348" v="447" actId="1035"/>
          <ac:spMkLst>
            <pc:docMk/>
            <pc:sldMk cId="3175637890" sldId="396"/>
            <ac:spMk id="24" creationId="{607F66D6-88F7-82D0-8584-DAD0CD99AAD0}"/>
          </ac:spMkLst>
        </pc:spChg>
        <pc:spChg chg="add del mod">
          <ac:chgData name="Jenny Lenz" userId="010cd09a-a737-4353-aba9-c79be7be7cc3" providerId="ADAL" clId="{DC1011F9-D443-4984-8EE6-3848256834C0}" dt="2025-07-15T09:43:58.983" v="968" actId="478"/>
          <ac:spMkLst>
            <pc:docMk/>
            <pc:sldMk cId="3175637890" sldId="396"/>
            <ac:spMk id="25" creationId="{2E21DDCE-2CAD-3803-19B1-B997DA7A4AA5}"/>
          </ac:spMkLst>
        </pc:spChg>
        <pc:spChg chg="add del mod">
          <ac:chgData name="Jenny Lenz" userId="010cd09a-a737-4353-aba9-c79be7be7cc3" providerId="ADAL" clId="{DC1011F9-D443-4984-8EE6-3848256834C0}" dt="2025-07-15T09:42:21.278" v="925" actId="478"/>
          <ac:spMkLst>
            <pc:docMk/>
            <pc:sldMk cId="3175637890" sldId="396"/>
            <ac:spMk id="26" creationId="{78250A95-9951-5DCA-1A1B-8F40E27262CF}"/>
          </ac:spMkLst>
        </pc:spChg>
        <pc:spChg chg="add del mod">
          <ac:chgData name="Jenny Lenz" userId="010cd09a-a737-4353-aba9-c79be7be7cc3" providerId="ADAL" clId="{DC1011F9-D443-4984-8EE6-3848256834C0}" dt="2025-07-15T09:41:19.466" v="827" actId="478"/>
          <ac:spMkLst>
            <pc:docMk/>
            <pc:sldMk cId="3175637890" sldId="396"/>
            <ac:spMk id="27" creationId="{C821D909-00BA-21A3-4CE9-A7DD5A4A6816}"/>
          </ac:spMkLst>
        </pc:spChg>
        <pc:grpChg chg="add mod ord">
          <ac:chgData name="Jenny Lenz" userId="010cd09a-a737-4353-aba9-c79be7be7cc3" providerId="ADAL" clId="{DC1011F9-D443-4984-8EE6-3848256834C0}" dt="2025-07-15T09:43:12.135" v="964" actId="34135"/>
          <ac:grpSpMkLst>
            <pc:docMk/>
            <pc:sldMk cId="3175637890" sldId="396"/>
            <ac:grpSpMk id="23" creationId="{A6A8C817-0876-C799-94B9-218A3ABEE239}"/>
          </ac:grpSpMkLst>
        </pc:grpChg>
        <pc:picChg chg="add mod">
          <ac:chgData name="Jenny Lenz" userId="010cd09a-a737-4353-aba9-c79be7be7cc3" providerId="ADAL" clId="{DC1011F9-D443-4984-8EE6-3848256834C0}" dt="2025-07-15T10:12:59.265" v="1204" actId="34135"/>
          <ac:picMkLst>
            <pc:docMk/>
            <pc:sldMk cId="3175637890" sldId="396"/>
            <ac:picMk id="28" creationId="{1674AB0C-BB4E-41C1-12E1-9FAB926C03A8}"/>
          </ac:picMkLst>
        </pc:picChg>
        <pc:picChg chg="add mod">
          <ac:chgData name="Jenny Lenz" userId="010cd09a-a737-4353-aba9-c79be7be7cc3" providerId="ADAL" clId="{DC1011F9-D443-4984-8EE6-3848256834C0}" dt="2025-07-15T10:12:50.597" v="1203" actId="34135"/>
          <ac:picMkLst>
            <pc:docMk/>
            <pc:sldMk cId="3175637890" sldId="396"/>
            <ac:picMk id="29" creationId="{BA2AF4A0-E5C4-C174-AC99-E83BCB945581}"/>
          </ac:picMkLst>
        </pc:picChg>
        <pc:picChg chg="add mod">
          <ac:chgData name="Jenny Lenz" userId="010cd09a-a737-4353-aba9-c79be7be7cc3" providerId="ADAL" clId="{DC1011F9-D443-4984-8EE6-3848256834C0}" dt="2025-07-15T10:13:03.146" v="1205" actId="34135"/>
          <ac:picMkLst>
            <pc:docMk/>
            <pc:sldMk cId="3175637890" sldId="396"/>
            <ac:picMk id="30" creationId="{10FA1BD4-C563-A0AC-9CBE-6A0A85BD2E20}"/>
          </ac:picMkLst>
        </pc:picChg>
        <pc:picChg chg="add mod">
          <ac:chgData name="Jenny Lenz" userId="010cd09a-a737-4353-aba9-c79be7be7cc3" providerId="ADAL" clId="{DC1011F9-D443-4984-8EE6-3848256834C0}" dt="2025-07-15T10:12:59.265" v="1204" actId="34135"/>
          <ac:picMkLst>
            <pc:docMk/>
            <pc:sldMk cId="3175637890" sldId="396"/>
            <ac:picMk id="31" creationId="{31BFED11-3B01-8532-12C7-8BAA1090E314}"/>
          </ac:picMkLst>
        </pc:picChg>
        <pc:picChg chg="add mod">
          <ac:chgData name="Jenny Lenz" userId="010cd09a-a737-4353-aba9-c79be7be7cc3" providerId="ADAL" clId="{DC1011F9-D443-4984-8EE6-3848256834C0}" dt="2025-07-15T10:12:59.265" v="1204" actId="34135"/>
          <ac:picMkLst>
            <pc:docMk/>
            <pc:sldMk cId="3175637890" sldId="396"/>
            <ac:picMk id="32" creationId="{DCC67A37-36D1-8359-EDF6-68E18AEB4423}"/>
          </ac:picMkLst>
        </pc:picChg>
        <pc:picChg chg="add mod">
          <ac:chgData name="Jenny Lenz" userId="010cd09a-a737-4353-aba9-c79be7be7cc3" providerId="ADAL" clId="{DC1011F9-D443-4984-8EE6-3848256834C0}" dt="2025-07-15T10:12:50.597" v="1203" actId="34135"/>
          <ac:picMkLst>
            <pc:docMk/>
            <pc:sldMk cId="3175637890" sldId="396"/>
            <ac:picMk id="33" creationId="{405F76E9-C1E3-A567-5448-F4D5C6F9B41B}"/>
          </ac:picMkLst>
        </pc:picChg>
        <pc:picChg chg="add mod">
          <ac:chgData name="Jenny Lenz" userId="010cd09a-a737-4353-aba9-c79be7be7cc3" providerId="ADAL" clId="{DC1011F9-D443-4984-8EE6-3848256834C0}" dt="2025-07-15T10:12:50.597" v="1203" actId="34135"/>
          <ac:picMkLst>
            <pc:docMk/>
            <pc:sldMk cId="3175637890" sldId="396"/>
            <ac:picMk id="34" creationId="{0952A76F-26A4-3EB7-DE39-643B47A36FD6}"/>
          </ac:picMkLst>
        </pc:picChg>
        <pc:picChg chg="add mod">
          <ac:chgData name="Jenny Lenz" userId="010cd09a-a737-4353-aba9-c79be7be7cc3" providerId="ADAL" clId="{DC1011F9-D443-4984-8EE6-3848256834C0}" dt="2025-07-15T10:12:50.597" v="1203" actId="34135"/>
          <ac:picMkLst>
            <pc:docMk/>
            <pc:sldMk cId="3175637890" sldId="396"/>
            <ac:picMk id="35" creationId="{72258181-76E3-372C-336D-B4DBC8C951E9}"/>
          </ac:picMkLst>
        </pc:picChg>
        <pc:picChg chg="add mod">
          <ac:chgData name="Jenny Lenz" userId="010cd09a-a737-4353-aba9-c79be7be7cc3" providerId="ADAL" clId="{DC1011F9-D443-4984-8EE6-3848256834C0}" dt="2025-07-15T10:12:59.265" v="1204" actId="34135"/>
          <ac:picMkLst>
            <pc:docMk/>
            <pc:sldMk cId="3175637890" sldId="396"/>
            <ac:picMk id="36" creationId="{3E543482-FA33-FAF8-3ED8-994FDCE0F831}"/>
          </ac:picMkLst>
        </pc:picChg>
        <pc:picChg chg="add mod">
          <ac:chgData name="Jenny Lenz" userId="010cd09a-a737-4353-aba9-c79be7be7cc3" providerId="ADAL" clId="{DC1011F9-D443-4984-8EE6-3848256834C0}" dt="2025-07-15T10:12:50.597" v="1203" actId="34135"/>
          <ac:picMkLst>
            <pc:docMk/>
            <pc:sldMk cId="3175637890" sldId="396"/>
            <ac:picMk id="37" creationId="{18519E65-4CF2-9BC8-71A0-1AF9A0D4B503}"/>
          </ac:picMkLst>
        </pc:picChg>
        <pc:picChg chg="add mod">
          <ac:chgData name="Jenny Lenz" userId="010cd09a-a737-4353-aba9-c79be7be7cc3" providerId="ADAL" clId="{DC1011F9-D443-4984-8EE6-3848256834C0}" dt="2025-07-15T10:12:59.265" v="1204" actId="34135"/>
          <ac:picMkLst>
            <pc:docMk/>
            <pc:sldMk cId="3175637890" sldId="396"/>
            <ac:picMk id="38" creationId="{C409A70F-1EB4-9D7C-AAF3-A8B1AF5D34A6}"/>
          </ac:picMkLst>
        </pc:picChg>
      </pc:sldChg>
      <pc:sldChg chg="addSp modSp add mod">
        <pc:chgData name="Jenny Lenz" userId="010cd09a-a737-4353-aba9-c79be7be7cc3" providerId="ADAL" clId="{DC1011F9-D443-4984-8EE6-3848256834C0}" dt="2025-07-15T09:57:46.606" v="1141" actId="404"/>
        <pc:sldMkLst>
          <pc:docMk/>
          <pc:sldMk cId="3799282464" sldId="397"/>
        </pc:sldMkLst>
        <pc:spChg chg="mod">
          <ac:chgData name="Jenny Lenz" userId="010cd09a-a737-4353-aba9-c79be7be7cc3" providerId="ADAL" clId="{DC1011F9-D443-4984-8EE6-3848256834C0}" dt="2025-07-15T09:48:14.675" v="1064" actId="34135"/>
          <ac:spMkLst>
            <pc:docMk/>
            <pc:sldMk cId="3799282464" sldId="397"/>
            <ac:spMk id="2" creationId="{ED1DA6BE-DFEB-330E-DBC9-86EA8EA4A5D3}"/>
          </ac:spMkLst>
        </pc:spChg>
        <pc:spChg chg="mod">
          <ac:chgData name="Jenny Lenz" userId="010cd09a-a737-4353-aba9-c79be7be7cc3" providerId="ADAL" clId="{DC1011F9-D443-4984-8EE6-3848256834C0}" dt="2025-07-15T09:48:14.675" v="1064" actId="34135"/>
          <ac:spMkLst>
            <pc:docMk/>
            <pc:sldMk cId="3799282464" sldId="397"/>
            <ac:spMk id="3" creationId="{6EDFDFC3-35C9-A0AB-198F-48B95C4C42A1}"/>
          </ac:spMkLst>
        </pc:spChg>
        <pc:spChg chg="mod">
          <ac:chgData name="Jenny Lenz" userId="010cd09a-a737-4353-aba9-c79be7be7cc3" providerId="ADAL" clId="{DC1011F9-D443-4984-8EE6-3848256834C0}" dt="2025-07-15T09:48:14.675" v="1064" actId="34135"/>
          <ac:spMkLst>
            <pc:docMk/>
            <pc:sldMk cId="3799282464" sldId="397"/>
            <ac:spMk id="4" creationId="{1D7B1EB8-3B14-CF9C-D44C-8786D55D3D2E}"/>
          </ac:spMkLst>
        </pc:spChg>
        <pc:spChg chg="mod">
          <ac:chgData name="Jenny Lenz" userId="010cd09a-a737-4353-aba9-c79be7be7cc3" providerId="ADAL" clId="{DC1011F9-D443-4984-8EE6-3848256834C0}" dt="2025-07-15T09:48:14.675" v="1064" actId="34135"/>
          <ac:spMkLst>
            <pc:docMk/>
            <pc:sldMk cId="3799282464" sldId="397"/>
            <ac:spMk id="5" creationId="{0424E89B-4B7D-2CD5-8F82-89D5AFA36518}"/>
          </ac:spMkLst>
        </pc:spChg>
        <pc:spChg chg="add mod">
          <ac:chgData name="Jenny Lenz" userId="010cd09a-a737-4353-aba9-c79be7be7cc3" providerId="ADAL" clId="{DC1011F9-D443-4984-8EE6-3848256834C0}" dt="2025-07-15T09:57:46.606" v="1141" actId="404"/>
          <ac:spMkLst>
            <pc:docMk/>
            <pc:sldMk cId="3799282464" sldId="397"/>
            <ac:spMk id="6" creationId="{41F47B01-A54E-C430-7311-2055990115B9}"/>
          </ac:spMkLst>
        </pc:spChg>
      </pc:sldChg>
      <pc:sldChg chg="addSp modSp add mod">
        <pc:chgData name="Jenny Lenz" userId="010cd09a-a737-4353-aba9-c79be7be7cc3" providerId="ADAL" clId="{DC1011F9-D443-4984-8EE6-3848256834C0}" dt="2025-07-29T09:50:11.550" v="1337" actId="20577"/>
        <pc:sldMkLst>
          <pc:docMk/>
          <pc:sldMk cId="2368149803" sldId="398"/>
        </pc:sldMkLst>
        <pc:spChg chg="mod">
          <ac:chgData name="Jenny Lenz" userId="010cd09a-a737-4353-aba9-c79be7be7cc3" providerId="ADAL" clId="{DC1011F9-D443-4984-8EE6-3848256834C0}" dt="2025-07-15T09:48:05.309" v="1063" actId="34135"/>
          <ac:spMkLst>
            <pc:docMk/>
            <pc:sldMk cId="2368149803" sldId="398"/>
            <ac:spMk id="2" creationId="{ED1DA6BE-DFEB-330E-DBC9-86EA8EA4A5D3}"/>
          </ac:spMkLst>
        </pc:spChg>
        <pc:spChg chg="mod">
          <ac:chgData name="Jenny Lenz" userId="010cd09a-a737-4353-aba9-c79be7be7cc3" providerId="ADAL" clId="{DC1011F9-D443-4984-8EE6-3848256834C0}" dt="2025-07-15T09:48:05.309" v="1063" actId="34135"/>
          <ac:spMkLst>
            <pc:docMk/>
            <pc:sldMk cId="2368149803" sldId="398"/>
            <ac:spMk id="3" creationId="{6EDFDFC3-35C9-A0AB-198F-48B95C4C42A1}"/>
          </ac:spMkLst>
        </pc:spChg>
        <pc:spChg chg="mod">
          <ac:chgData name="Jenny Lenz" userId="010cd09a-a737-4353-aba9-c79be7be7cc3" providerId="ADAL" clId="{DC1011F9-D443-4984-8EE6-3848256834C0}" dt="2025-07-15T09:48:05.309" v="1063" actId="34135"/>
          <ac:spMkLst>
            <pc:docMk/>
            <pc:sldMk cId="2368149803" sldId="398"/>
            <ac:spMk id="4" creationId="{1D7B1EB8-3B14-CF9C-D44C-8786D55D3D2E}"/>
          </ac:spMkLst>
        </pc:spChg>
        <pc:spChg chg="mod">
          <ac:chgData name="Jenny Lenz" userId="010cd09a-a737-4353-aba9-c79be7be7cc3" providerId="ADAL" clId="{DC1011F9-D443-4984-8EE6-3848256834C0}" dt="2025-07-15T09:48:05.309" v="1063" actId="34135"/>
          <ac:spMkLst>
            <pc:docMk/>
            <pc:sldMk cId="2368149803" sldId="398"/>
            <ac:spMk id="5" creationId="{0424E89B-4B7D-2CD5-8F82-89D5AFA36518}"/>
          </ac:spMkLst>
        </pc:spChg>
        <pc:spChg chg="add mod">
          <ac:chgData name="Jenny Lenz" userId="010cd09a-a737-4353-aba9-c79be7be7cc3" providerId="ADAL" clId="{DC1011F9-D443-4984-8EE6-3848256834C0}" dt="2025-07-29T09:50:11.550" v="1337" actId="20577"/>
          <ac:spMkLst>
            <pc:docMk/>
            <pc:sldMk cId="2368149803" sldId="398"/>
            <ac:spMk id="6" creationId="{A0412CC4-FBEF-740A-CD68-603AD62F8E9D}"/>
          </ac:spMkLst>
        </pc:spChg>
      </pc:sldChg>
      <pc:sldChg chg="addSp delSp modSp add del mod">
        <pc:chgData name="Jenny Lenz" userId="010cd09a-a737-4353-aba9-c79be7be7cc3" providerId="ADAL" clId="{DC1011F9-D443-4984-8EE6-3848256834C0}" dt="2025-07-15T09:05:38.138" v="121" actId="47"/>
        <pc:sldMkLst>
          <pc:docMk/>
          <pc:sldMk cId="89779824" sldId="399"/>
        </pc:sldMkLst>
        <pc:spChg chg="del">
          <ac:chgData name="Jenny Lenz" userId="010cd09a-a737-4353-aba9-c79be7be7cc3" providerId="ADAL" clId="{DC1011F9-D443-4984-8EE6-3848256834C0}" dt="2025-07-15T09:05:15.941" v="119" actId="478"/>
          <ac:spMkLst>
            <pc:docMk/>
            <pc:sldMk cId="89779824" sldId="399"/>
            <ac:spMk id="4" creationId="{618E28A7-8D2F-4A8B-29EC-72B654469D3C}"/>
          </ac:spMkLst>
        </pc:spChg>
        <pc:spChg chg="add del mod">
          <ac:chgData name="Jenny Lenz" userId="010cd09a-a737-4353-aba9-c79be7be7cc3" providerId="ADAL" clId="{DC1011F9-D443-4984-8EE6-3848256834C0}" dt="2025-07-15T09:05:18.379" v="120" actId="478"/>
          <ac:spMkLst>
            <pc:docMk/>
            <pc:sldMk cId="89779824" sldId="399"/>
            <ac:spMk id="5" creationId="{AA8F119F-B2C0-6090-8F2A-7685A3D66ACC}"/>
          </ac:spMkLst>
        </pc:spChg>
      </pc:sldChg>
      <pc:sldChg chg="modSp add mod">
        <pc:chgData name="Jenny Lenz" userId="010cd09a-a737-4353-aba9-c79be7be7cc3" providerId="ADAL" clId="{DC1011F9-D443-4984-8EE6-3848256834C0}" dt="2025-07-15T09:57:59.954" v="1143" actId="404"/>
        <pc:sldMkLst>
          <pc:docMk/>
          <pc:sldMk cId="3041131800" sldId="400"/>
        </pc:sldMkLst>
        <pc:spChg chg="mod">
          <ac:chgData name="Jenny Lenz" userId="010cd09a-a737-4353-aba9-c79be7be7cc3" providerId="ADAL" clId="{DC1011F9-D443-4984-8EE6-3848256834C0}" dt="2025-07-15T09:48:56.341" v="1069" actId="34135"/>
          <ac:spMkLst>
            <pc:docMk/>
            <pc:sldMk cId="3041131800" sldId="400"/>
            <ac:spMk id="2" creationId="{ED1DA6BE-DFEB-330E-DBC9-86EA8EA4A5D3}"/>
          </ac:spMkLst>
        </pc:spChg>
        <pc:spChg chg="mod">
          <ac:chgData name="Jenny Lenz" userId="010cd09a-a737-4353-aba9-c79be7be7cc3" providerId="ADAL" clId="{DC1011F9-D443-4984-8EE6-3848256834C0}" dt="2025-07-15T09:48:56.341" v="1069" actId="34135"/>
          <ac:spMkLst>
            <pc:docMk/>
            <pc:sldMk cId="3041131800" sldId="400"/>
            <ac:spMk id="3" creationId="{6EDFDFC3-35C9-A0AB-198F-48B95C4C42A1}"/>
          </ac:spMkLst>
        </pc:spChg>
        <pc:spChg chg="mod">
          <ac:chgData name="Jenny Lenz" userId="010cd09a-a737-4353-aba9-c79be7be7cc3" providerId="ADAL" clId="{DC1011F9-D443-4984-8EE6-3848256834C0}" dt="2025-07-15T09:48:56.341" v="1069" actId="34135"/>
          <ac:spMkLst>
            <pc:docMk/>
            <pc:sldMk cId="3041131800" sldId="400"/>
            <ac:spMk id="4" creationId="{1D7B1EB8-3B14-CF9C-D44C-8786D55D3D2E}"/>
          </ac:spMkLst>
        </pc:spChg>
        <pc:spChg chg="mod">
          <ac:chgData name="Jenny Lenz" userId="010cd09a-a737-4353-aba9-c79be7be7cc3" providerId="ADAL" clId="{DC1011F9-D443-4984-8EE6-3848256834C0}" dt="2025-07-15T09:48:56.341" v="1069" actId="34135"/>
          <ac:spMkLst>
            <pc:docMk/>
            <pc:sldMk cId="3041131800" sldId="400"/>
            <ac:spMk id="5" creationId="{0424E89B-4B7D-2CD5-8F82-89D5AFA36518}"/>
          </ac:spMkLst>
        </pc:spChg>
        <pc:spChg chg="mod">
          <ac:chgData name="Jenny Lenz" userId="010cd09a-a737-4353-aba9-c79be7be7cc3" providerId="ADAL" clId="{DC1011F9-D443-4984-8EE6-3848256834C0}" dt="2025-07-15T09:57:59.954" v="1143" actId="404"/>
          <ac:spMkLst>
            <pc:docMk/>
            <pc:sldMk cId="3041131800" sldId="400"/>
            <ac:spMk id="6" creationId="{A0412CC4-FBEF-740A-CD68-603AD62F8E9D}"/>
          </ac:spMkLst>
        </pc:spChg>
      </pc:sldChg>
      <pc:sldChg chg="modSp add mod">
        <pc:chgData name="Jenny Lenz" userId="010cd09a-a737-4353-aba9-c79be7be7cc3" providerId="ADAL" clId="{DC1011F9-D443-4984-8EE6-3848256834C0}" dt="2025-07-15T09:58:05.931" v="1144" actId="404"/>
        <pc:sldMkLst>
          <pc:docMk/>
          <pc:sldMk cId="269593942" sldId="401"/>
        </pc:sldMkLst>
        <pc:spChg chg="mod">
          <ac:chgData name="Jenny Lenz" userId="010cd09a-a737-4353-aba9-c79be7be7cc3" providerId="ADAL" clId="{DC1011F9-D443-4984-8EE6-3848256834C0}" dt="2025-07-15T09:49:05.450" v="1070" actId="34135"/>
          <ac:spMkLst>
            <pc:docMk/>
            <pc:sldMk cId="269593942" sldId="401"/>
            <ac:spMk id="2" creationId="{ED1DA6BE-DFEB-330E-DBC9-86EA8EA4A5D3}"/>
          </ac:spMkLst>
        </pc:spChg>
        <pc:spChg chg="mod">
          <ac:chgData name="Jenny Lenz" userId="010cd09a-a737-4353-aba9-c79be7be7cc3" providerId="ADAL" clId="{DC1011F9-D443-4984-8EE6-3848256834C0}" dt="2025-07-15T09:49:05.450" v="1070" actId="34135"/>
          <ac:spMkLst>
            <pc:docMk/>
            <pc:sldMk cId="269593942" sldId="401"/>
            <ac:spMk id="3" creationId="{6EDFDFC3-35C9-A0AB-198F-48B95C4C42A1}"/>
          </ac:spMkLst>
        </pc:spChg>
        <pc:spChg chg="mod">
          <ac:chgData name="Jenny Lenz" userId="010cd09a-a737-4353-aba9-c79be7be7cc3" providerId="ADAL" clId="{DC1011F9-D443-4984-8EE6-3848256834C0}" dt="2025-07-15T09:49:05.450" v="1070" actId="34135"/>
          <ac:spMkLst>
            <pc:docMk/>
            <pc:sldMk cId="269593942" sldId="401"/>
            <ac:spMk id="4" creationId="{1D7B1EB8-3B14-CF9C-D44C-8786D55D3D2E}"/>
          </ac:spMkLst>
        </pc:spChg>
        <pc:spChg chg="mod">
          <ac:chgData name="Jenny Lenz" userId="010cd09a-a737-4353-aba9-c79be7be7cc3" providerId="ADAL" clId="{DC1011F9-D443-4984-8EE6-3848256834C0}" dt="2025-07-15T09:49:05.450" v="1070" actId="34135"/>
          <ac:spMkLst>
            <pc:docMk/>
            <pc:sldMk cId="269593942" sldId="401"/>
            <ac:spMk id="5" creationId="{0424E89B-4B7D-2CD5-8F82-89D5AFA36518}"/>
          </ac:spMkLst>
        </pc:spChg>
        <pc:spChg chg="mod">
          <ac:chgData name="Jenny Lenz" userId="010cd09a-a737-4353-aba9-c79be7be7cc3" providerId="ADAL" clId="{DC1011F9-D443-4984-8EE6-3848256834C0}" dt="2025-07-15T09:58:05.931" v="1144" actId="404"/>
          <ac:spMkLst>
            <pc:docMk/>
            <pc:sldMk cId="269593942" sldId="401"/>
            <ac:spMk id="6" creationId="{A0412CC4-FBEF-740A-CD68-603AD62F8E9D}"/>
          </ac:spMkLst>
        </pc:spChg>
      </pc:sldChg>
      <pc:sldChg chg="addSp delSp modSp add mod">
        <pc:chgData name="Jenny Lenz" userId="010cd09a-a737-4353-aba9-c79be7be7cc3" providerId="ADAL" clId="{DC1011F9-D443-4984-8EE6-3848256834C0}" dt="2025-07-15T09:58:11.141" v="1145" actId="404"/>
        <pc:sldMkLst>
          <pc:docMk/>
          <pc:sldMk cId="2299929872" sldId="402"/>
        </pc:sldMkLst>
        <pc:spChg chg="mod">
          <ac:chgData name="Jenny Lenz" userId="010cd09a-a737-4353-aba9-c79be7be7cc3" providerId="ADAL" clId="{DC1011F9-D443-4984-8EE6-3848256834C0}" dt="2025-07-15T09:49:18.890" v="1071" actId="34135"/>
          <ac:spMkLst>
            <pc:docMk/>
            <pc:sldMk cId="2299929872" sldId="402"/>
            <ac:spMk id="2" creationId="{ED1DA6BE-DFEB-330E-DBC9-86EA8EA4A5D3}"/>
          </ac:spMkLst>
        </pc:spChg>
        <pc:spChg chg="mod">
          <ac:chgData name="Jenny Lenz" userId="010cd09a-a737-4353-aba9-c79be7be7cc3" providerId="ADAL" clId="{DC1011F9-D443-4984-8EE6-3848256834C0}" dt="2025-07-15T09:49:18.890" v="1071" actId="34135"/>
          <ac:spMkLst>
            <pc:docMk/>
            <pc:sldMk cId="2299929872" sldId="402"/>
            <ac:spMk id="3" creationId="{6EDFDFC3-35C9-A0AB-198F-48B95C4C42A1}"/>
          </ac:spMkLst>
        </pc:spChg>
        <pc:spChg chg="mod">
          <ac:chgData name="Jenny Lenz" userId="010cd09a-a737-4353-aba9-c79be7be7cc3" providerId="ADAL" clId="{DC1011F9-D443-4984-8EE6-3848256834C0}" dt="2025-07-15T09:49:18.890" v="1071" actId="34135"/>
          <ac:spMkLst>
            <pc:docMk/>
            <pc:sldMk cId="2299929872" sldId="402"/>
            <ac:spMk id="4" creationId="{1D7B1EB8-3B14-CF9C-D44C-8786D55D3D2E}"/>
          </ac:spMkLst>
        </pc:spChg>
        <pc:spChg chg="mod">
          <ac:chgData name="Jenny Lenz" userId="010cd09a-a737-4353-aba9-c79be7be7cc3" providerId="ADAL" clId="{DC1011F9-D443-4984-8EE6-3848256834C0}" dt="2025-07-15T09:49:18.890" v="1071" actId="34135"/>
          <ac:spMkLst>
            <pc:docMk/>
            <pc:sldMk cId="2299929872" sldId="402"/>
            <ac:spMk id="5" creationId="{0424E89B-4B7D-2CD5-8F82-89D5AFA36518}"/>
          </ac:spMkLst>
        </pc:spChg>
        <pc:spChg chg="del">
          <ac:chgData name="Jenny Lenz" userId="010cd09a-a737-4353-aba9-c79be7be7cc3" providerId="ADAL" clId="{DC1011F9-D443-4984-8EE6-3848256834C0}" dt="2025-07-15T09:06:14.657" v="149" actId="478"/>
          <ac:spMkLst>
            <pc:docMk/>
            <pc:sldMk cId="2299929872" sldId="402"/>
            <ac:spMk id="6" creationId="{A0412CC4-FBEF-740A-CD68-603AD62F8E9D}"/>
          </ac:spMkLst>
        </pc:spChg>
        <pc:spChg chg="add del mod">
          <ac:chgData name="Jenny Lenz" userId="010cd09a-a737-4353-aba9-c79be7be7cc3" providerId="ADAL" clId="{DC1011F9-D443-4984-8EE6-3848256834C0}" dt="2025-07-15T09:58:11.141" v="1145" actId="404"/>
          <ac:spMkLst>
            <pc:docMk/>
            <pc:sldMk cId="2299929872" sldId="402"/>
            <ac:spMk id="7" creationId="{4BD30553-7F47-5B66-B031-34F1FC52061A}"/>
          </ac:spMkLst>
        </pc:spChg>
        <pc:spChg chg="add del mod">
          <ac:chgData name="Jenny Lenz" userId="010cd09a-a737-4353-aba9-c79be7be7cc3" providerId="ADAL" clId="{DC1011F9-D443-4984-8EE6-3848256834C0}" dt="2025-07-15T09:49:18.890" v="1071" actId="34135"/>
          <ac:spMkLst>
            <pc:docMk/>
            <pc:sldMk cId="2299929872" sldId="402"/>
            <ac:spMk id="9" creationId="{8294ED01-B3D9-EBB1-EB7F-17A271688C7B}"/>
          </ac:spMkLst>
        </pc:spChg>
        <pc:picChg chg="add del mod">
          <ac:chgData name="Jenny Lenz" userId="010cd09a-a737-4353-aba9-c79be7be7cc3" providerId="ADAL" clId="{DC1011F9-D443-4984-8EE6-3848256834C0}" dt="2025-07-15T09:07:26" v="154" actId="478"/>
          <ac:picMkLst>
            <pc:docMk/>
            <pc:sldMk cId="2299929872" sldId="402"/>
            <ac:picMk id="8" creationId="{3B404B0E-83B7-9382-C33E-8A28730CFAAB}"/>
          </ac:picMkLst>
        </pc:picChg>
      </pc:sldChg>
      <pc:sldChg chg="modSp add mod ord">
        <pc:chgData name="Jenny Lenz" userId="010cd09a-a737-4353-aba9-c79be7be7cc3" providerId="ADAL" clId="{DC1011F9-D443-4984-8EE6-3848256834C0}" dt="2025-07-29T05:45:16.574" v="1238" actId="20577"/>
        <pc:sldMkLst>
          <pc:docMk/>
          <pc:sldMk cId="488186338" sldId="403"/>
        </pc:sldMkLst>
        <pc:spChg chg="mod">
          <ac:chgData name="Jenny Lenz" userId="010cd09a-a737-4353-aba9-c79be7be7cc3" providerId="ADAL" clId="{DC1011F9-D443-4984-8EE6-3848256834C0}" dt="2025-07-15T09:49:36.462" v="1072" actId="34135"/>
          <ac:spMkLst>
            <pc:docMk/>
            <pc:sldMk cId="488186338" sldId="403"/>
            <ac:spMk id="2" creationId="{ED1DA6BE-DFEB-330E-DBC9-86EA8EA4A5D3}"/>
          </ac:spMkLst>
        </pc:spChg>
        <pc:spChg chg="mod">
          <ac:chgData name="Jenny Lenz" userId="010cd09a-a737-4353-aba9-c79be7be7cc3" providerId="ADAL" clId="{DC1011F9-D443-4984-8EE6-3848256834C0}" dt="2025-07-15T09:49:36.462" v="1072" actId="34135"/>
          <ac:spMkLst>
            <pc:docMk/>
            <pc:sldMk cId="488186338" sldId="403"/>
            <ac:spMk id="3" creationId="{6EDFDFC3-35C9-A0AB-198F-48B95C4C42A1}"/>
          </ac:spMkLst>
        </pc:spChg>
        <pc:spChg chg="mod">
          <ac:chgData name="Jenny Lenz" userId="010cd09a-a737-4353-aba9-c79be7be7cc3" providerId="ADAL" clId="{DC1011F9-D443-4984-8EE6-3848256834C0}" dt="2025-07-15T09:49:36.462" v="1072" actId="34135"/>
          <ac:spMkLst>
            <pc:docMk/>
            <pc:sldMk cId="488186338" sldId="403"/>
            <ac:spMk id="4" creationId="{1D7B1EB8-3B14-CF9C-D44C-8786D55D3D2E}"/>
          </ac:spMkLst>
        </pc:spChg>
        <pc:spChg chg="mod">
          <ac:chgData name="Jenny Lenz" userId="010cd09a-a737-4353-aba9-c79be7be7cc3" providerId="ADAL" clId="{DC1011F9-D443-4984-8EE6-3848256834C0}" dt="2025-07-15T09:49:36.462" v="1072" actId="34135"/>
          <ac:spMkLst>
            <pc:docMk/>
            <pc:sldMk cId="488186338" sldId="403"/>
            <ac:spMk id="5" creationId="{0424E89B-4B7D-2CD5-8F82-89D5AFA36518}"/>
          </ac:spMkLst>
        </pc:spChg>
        <pc:spChg chg="mod">
          <ac:chgData name="Jenny Lenz" userId="010cd09a-a737-4353-aba9-c79be7be7cc3" providerId="ADAL" clId="{DC1011F9-D443-4984-8EE6-3848256834C0}" dt="2025-07-29T05:45:16.574" v="1238" actId="20577"/>
          <ac:spMkLst>
            <pc:docMk/>
            <pc:sldMk cId="488186338" sldId="403"/>
            <ac:spMk id="6" creationId="{A0412CC4-FBEF-740A-CD68-603AD62F8E9D}"/>
          </ac:spMkLst>
        </pc:spChg>
      </pc:sldChg>
      <pc:sldMasterChg chg="delSldLayout">
        <pc:chgData name="Jenny Lenz" userId="010cd09a-a737-4353-aba9-c79be7be7cc3" providerId="ADAL" clId="{DC1011F9-D443-4984-8EE6-3848256834C0}" dt="2025-07-15T09:05:38.138" v="121" actId="47"/>
        <pc:sldMasterMkLst>
          <pc:docMk/>
          <pc:sldMasterMk cId="2183679898" sldId="2147483688"/>
        </pc:sldMasterMkLst>
        <pc:sldLayoutChg chg="del">
          <pc:chgData name="Jenny Lenz" userId="010cd09a-a737-4353-aba9-c79be7be7cc3" providerId="ADAL" clId="{DC1011F9-D443-4984-8EE6-3848256834C0}" dt="2025-07-15T09:05:38.138" v="121" actId="47"/>
          <pc:sldLayoutMkLst>
            <pc:docMk/>
            <pc:sldMasterMk cId="2183679898" sldId="2147483688"/>
            <pc:sldLayoutMk cId="939289997" sldId="2147483720"/>
          </pc:sldLayoutMkLst>
        </pc:sldLayoutChg>
      </pc:sldMasterChg>
    </pc:docChg>
  </pc:docChgLst>
  <pc:docChgLst>
    <pc:chgData name="Friedemann Rulf" userId="629e2f84-422c-4b98-9812-2db47940f0e0" providerId="ADAL" clId="{8324EEEC-55DF-466A-AFCC-BDD5A769CB1B}"/>
    <pc:docChg chg="undo custSel modSld">
      <pc:chgData name="Friedemann Rulf" userId="629e2f84-422c-4b98-9812-2db47940f0e0" providerId="ADAL" clId="{8324EEEC-55DF-466A-AFCC-BDD5A769CB1B}" dt="2023-08-31T09:43:04.261" v="118" actId="1076"/>
      <pc:docMkLst>
        <pc:docMk/>
      </pc:docMkLst>
      <pc:sldChg chg="modSp mod">
        <pc:chgData name="Friedemann Rulf" userId="629e2f84-422c-4b98-9812-2db47940f0e0" providerId="ADAL" clId="{8324EEEC-55DF-466A-AFCC-BDD5A769CB1B}" dt="2023-08-31T09:36:52.219" v="116" actId="20577"/>
        <pc:sldMkLst>
          <pc:docMk/>
          <pc:sldMk cId="1940299779" sldId="371"/>
        </pc:sldMkLst>
        <pc:spChg chg="mod">
          <ac:chgData name="Friedemann Rulf" userId="629e2f84-422c-4b98-9812-2db47940f0e0" providerId="ADAL" clId="{8324EEEC-55DF-466A-AFCC-BDD5A769CB1B}" dt="2023-08-31T09:36:52.219" v="116" actId="20577"/>
          <ac:spMkLst>
            <pc:docMk/>
            <pc:sldMk cId="1940299779" sldId="371"/>
            <ac:spMk id="3" creationId="{F0A7D58A-5262-4AF1-8639-B317CA9F1F1B}"/>
          </ac:spMkLst>
        </pc:spChg>
      </pc:sldChg>
      <pc:sldChg chg="addSp modSp mod">
        <pc:chgData name="Friedemann Rulf" userId="629e2f84-422c-4b98-9812-2db47940f0e0" providerId="ADAL" clId="{8324EEEC-55DF-466A-AFCC-BDD5A769CB1B}" dt="2023-08-31T09:43:04.261" v="118" actId="1076"/>
        <pc:sldMkLst>
          <pc:docMk/>
          <pc:sldMk cId="95803326" sldId="372"/>
        </pc:sldMkLst>
        <pc:spChg chg="mod">
          <ac:chgData name="Friedemann Rulf" userId="629e2f84-422c-4b98-9812-2db47940f0e0" providerId="ADAL" clId="{8324EEEC-55DF-466A-AFCC-BDD5A769CB1B}" dt="2023-08-31T09:35:04.358" v="3" actId="20577"/>
          <ac:spMkLst>
            <pc:docMk/>
            <pc:sldMk cId="95803326" sldId="372"/>
            <ac:spMk id="3" creationId="{199DEC5A-24ED-4CE2-86DC-C5D46904843D}"/>
          </ac:spMkLst>
        </pc:spChg>
        <pc:picChg chg="add mod">
          <ac:chgData name="Friedemann Rulf" userId="629e2f84-422c-4b98-9812-2db47940f0e0" providerId="ADAL" clId="{8324EEEC-55DF-466A-AFCC-BDD5A769CB1B}" dt="2023-08-31T09:43:04.261" v="118" actId="1076"/>
          <ac:picMkLst>
            <pc:docMk/>
            <pc:sldMk cId="95803326" sldId="372"/>
            <ac:picMk id="5" creationId="{B29D9EC0-FF60-9F1B-B4BC-11B45C46F1EA}"/>
          </ac:picMkLst>
        </pc:picChg>
        <pc:picChg chg="add mod">
          <ac:chgData name="Friedemann Rulf" userId="629e2f84-422c-4b98-9812-2db47940f0e0" providerId="ADAL" clId="{8324EEEC-55DF-466A-AFCC-BDD5A769CB1B}" dt="2023-08-31T09:43:04.261" v="118" actId="1076"/>
          <ac:picMkLst>
            <pc:docMk/>
            <pc:sldMk cId="95803326" sldId="372"/>
            <ac:picMk id="16" creationId="{8C0F35ED-CCE2-4853-6D11-D69659B4148F}"/>
          </ac:picMkLst>
        </pc:picChg>
        <pc:picChg chg="add mod">
          <ac:chgData name="Friedemann Rulf" userId="629e2f84-422c-4b98-9812-2db47940f0e0" providerId="ADAL" clId="{8324EEEC-55DF-466A-AFCC-BDD5A769CB1B}" dt="2023-08-31T09:43:04.261" v="118" actId="1076"/>
          <ac:picMkLst>
            <pc:docMk/>
            <pc:sldMk cId="95803326" sldId="372"/>
            <ac:picMk id="17" creationId="{1C3C487B-5925-DBE3-6781-496C9BDF653F}"/>
          </ac:picMkLst>
        </pc:picChg>
        <pc:picChg chg="add mod">
          <ac:chgData name="Friedemann Rulf" userId="629e2f84-422c-4b98-9812-2db47940f0e0" providerId="ADAL" clId="{8324EEEC-55DF-466A-AFCC-BDD5A769CB1B}" dt="2023-08-31T09:43:04.261" v="118" actId="1076"/>
          <ac:picMkLst>
            <pc:docMk/>
            <pc:sldMk cId="95803326" sldId="372"/>
            <ac:picMk id="18" creationId="{8AD2B1C9-6E4C-ECF9-DD83-564570CE68FE}"/>
          </ac:picMkLst>
        </pc:picChg>
        <pc:picChg chg="add mod">
          <ac:chgData name="Friedemann Rulf" userId="629e2f84-422c-4b98-9812-2db47940f0e0" providerId="ADAL" clId="{8324EEEC-55DF-466A-AFCC-BDD5A769CB1B}" dt="2023-08-31T09:43:04.261" v="118" actId="1076"/>
          <ac:picMkLst>
            <pc:docMk/>
            <pc:sldMk cId="95803326" sldId="372"/>
            <ac:picMk id="19" creationId="{AA52F01F-3968-E91A-63A3-EB7A11883897}"/>
          </ac:picMkLst>
        </pc:picChg>
      </pc:sldChg>
      <pc:sldChg chg="modSp mod">
        <pc:chgData name="Friedemann Rulf" userId="629e2f84-422c-4b98-9812-2db47940f0e0" providerId="ADAL" clId="{8324EEEC-55DF-466A-AFCC-BDD5A769CB1B}" dt="2023-08-31T09:36:45.143" v="112" actId="20577"/>
        <pc:sldMkLst>
          <pc:docMk/>
          <pc:sldMk cId="2981551759" sldId="373"/>
        </pc:sldMkLst>
        <pc:spChg chg="mod">
          <ac:chgData name="Friedemann Rulf" userId="629e2f84-422c-4b98-9812-2db47940f0e0" providerId="ADAL" clId="{8324EEEC-55DF-466A-AFCC-BDD5A769CB1B}" dt="2023-08-31T09:36:45.143" v="112" actId="20577"/>
          <ac:spMkLst>
            <pc:docMk/>
            <pc:sldMk cId="2981551759" sldId="373"/>
            <ac:spMk id="3" creationId="{A0AC5D88-B4B9-400B-B705-A181EFC50A00}"/>
          </ac:spMkLst>
        </pc:spChg>
        <pc:spChg chg="mod">
          <ac:chgData name="Friedemann Rulf" userId="629e2f84-422c-4b98-9812-2db47940f0e0" providerId="ADAL" clId="{8324EEEC-55DF-466A-AFCC-BDD5A769CB1B}" dt="2023-08-31T09:35:18.898" v="5" actId="20577"/>
          <ac:spMkLst>
            <pc:docMk/>
            <pc:sldMk cId="2981551759" sldId="373"/>
            <ac:spMk id="5" creationId="{B43D52D6-B1F4-4492-B765-17E10767219A}"/>
          </ac:spMkLst>
        </pc:spChg>
      </pc:sldChg>
      <pc:sldChg chg="modSp mod">
        <pc:chgData name="Friedemann Rulf" userId="629e2f84-422c-4b98-9812-2db47940f0e0" providerId="ADAL" clId="{8324EEEC-55DF-466A-AFCC-BDD5A769CB1B}" dt="2023-08-31T09:36:39.799" v="108" actId="20577"/>
        <pc:sldMkLst>
          <pc:docMk/>
          <pc:sldMk cId="32399005" sldId="380"/>
        </pc:sldMkLst>
        <pc:spChg chg="mod">
          <ac:chgData name="Friedemann Rulf" userId="629e2f84-422c-4b98-9812-2db47940f0e0" providerId="ADAL" clId="{8324EEEC-55DF-466A-AFCC-BDD5A769CB1B}" dt="2023-08-31T09:36:39.799" v="108" actId="20577"/>
          <ac:spMkLst>
            <pc:docMk/>
            <pc:sldMk cId="32399005" sldId="380"/>
            <ac:spMk id="3" creationId="{773DDAC1-86EA-4620-AFD0-3329F029A58E}"/>
          </ac:spMkLst>
        </pc:spChg>
      </pc:sldChg>
      <pc:sldChg chg="modSp mod">
        <pc:chgData name="Friedemann Rulf" userId="629e2f84-422c-4b98-9812-2db47940f0e0" providerId="ADAL" clId="{8324EEEC-55DF-466A-AFCC-BDD5A769CB1B}" dt="2023-08-31T09:36:22.025" v="96" actId="20577"/>
        <pc:sldMkLst>
          <pc:docMk/>
          <pc:sldMk cId="3870834411" sldId="381"/>
        </pc:sldMkLst>
        <pc:spChg chg="mod">
          <ac:chgData name="Friedemann Rulf" userId="629e2f84-422c-4b98-9812-2db47940f0e0" providerId="ADAL" clId="{8324EEEC-55DF-466A-AFCC-BDD5A769CB1B}" dt="2023-08-31T09:36:22.025" v="96" actId="20577"/>
          <ac:spMkLst>
            <pc:docMk/>
            <pc:sldMk cId="3870834411" sldId="381"/>
            <ac:spMk id="3" creationId="{8266232B-2C86-49C1-AA52-46BE619F5101}"/>
          </ac:spMkLst>
        </pc:spChg>
        <pc:spChg chg="mod">
          <ac:chgData name="Friedemann Rulf" userId="629e2f84-422c-4b98-9812-2db47940f0e0" providerId="ADAL" clId="{8324EEEC-55DF-466A-AFCC-BDD5A769CB1B}" dt="2023-08-31T09:36:15.002" v="92" actId="20577"/>
          <ac:spMkLst>
            <pc:docMk/>
            <pc:sldMk cId="3870834411" sldId="381"/>
            <ac:spMk id="5" creationId="{B43D52D6-B1F4-4492-B765-17E10767219A}"/>
          </ac:spMkLst>
        </pc:spChg>
      </pc:sldChg>
      <pc:sldChg chg="modSp mod">
        <pc:chgData name="Friedemann Rulf" userId="629e2f84-422c-4b98-9812-2db47940f0e0" providerId="ADAL" clId="{8324EEEC-55DF-466A-AFCC-BDD5A769CB1B}" dt="2023-08-31T09:36:34.173" v="104" actId="20577"/>
        <pc:sldMkLst>
          <pc:docMk/>
          <pc:sldMk cId="2412508970" sldId="382"/>
        </pc:sldMkLst>
        <pc:spChg chg="mod">
          <ac:chgData name="Friedemann Rulf" userId="629e2f84-422c-4b98-9812-2db47940f0e0" providerId="ADAL" clId="{8324EEEC-55DF-466A-AFCC-BDD5A769CB1B}" dt="2023-08-31T09:36:34.173" v="104" actId="20577"/>
          <ac:spMkLst>
            <pc:docMk/>
            <pc:sldMk cId="2412508970" sldId="382"/>
            <ac:spMk id="8" creationId="{D4384C3A-F7A4-4A43-AD94-C3CBE86F6D69}"/>
          </ac:spMkLst>
        </pc:spChg>
      </pc:sldChg>
      <pc:sldChg chg="modSp mod">
        <pc:chgData name="Friedemann Rulf" userId="629e2f84-422c-4b98-9812-2db47940f0e0" providerId="ADAL" clId="{8324EEEC-55DF-466A-AFCC-BDD5A769CB1B}" dt="2023-08-31T09:36:27.214" v="100" actId="20577"/>
        <pc:sldMkLst>
          <pc:docMk/>
          <pc:sldMk cId="1189661035" sldId="384"/>
        </pc:sldMkLst>
        <pc:spChg chg="mod">
          <ac:chgData name="Friedemann Rulf" userId="629e2f84-422c-4b98-9812-2db47940f0e0" providerId="ADAL" clId="{8324EEEC-55DF-466A-AFCC-BDD5A769CB1B}" dt="2023-08-31T09:36:27.214" v="100" actId="20577"/>
          <ac:spMkLst>
            <pc:docMk/>
            <pc:sldMk cId="1189661035" sldId="384"/>
            <ac:spMk id="4" creationId="{6F829A64-E839-498B-B9A9-4878192DA185}"/>
          </ac:spMkLst>
        </pc:spChg>
      </pc:sldChg>
    </pc:docChg>
  </pc:docChgLst>
  <pc:docChgLst>
    <pc:chgData name="Lisa Laggies" userId="89da8e0b-e821-4373-898e-e255a5acb057" providerId="ADAL" clId="{9CC2D05E-9F7C-4084-89CC-F7DCC2E80BD4}"/>
    <pc:docChg chg="undo custSel modSld">
      <pc:chgData name="Lisa Laggies" userId="89da8e0b-e821-4373-898e-e255a5acb057" providerId="ADAL" clId="{9CC2D05E-9F7C-4084-89CC-F7DCC2E80BD4}" dt="2021-07-05T16:20:43.064" v="16" actId="20577"/>
      <pc:docMkLst>
        <pc:docMk/>
      </pc:docMkLst>
      <pc:sldChg chg="modSp mod">
        <pc:chgData name="Lisa Laggies" userId="89da8e0b-e821-4373-898e-e255a5acb057" providerId="ADAL" clId="{9CC2D05E-9F7C-4084-89CC-F7DCC2E80BD4}" dt="2021-07-05T16:20:43.064" v="16" actId="20577"/>
        <pc:sldMkLst>
          <pc:docMk/>
          <pc:sldMk cId="95803326" sldId="372"/>
        </pc:sldMkLst>
        <pc:spChg chg="mod">
          <ac:chgData name="Lisa Laggies" userId="89da8e0b-e821-4373-898e-e255a5acb057" providerId="ADAL" clId="{9CC2D05E-9F7C-4084-89CC-F7DCC2E80BD4}" dt="2021-07-05T16:20:43.064" v="16" actId="20577"/>
          <ac:spMkLst>
            <pc:docMk/>
            <pc:sldMk cId="95803326" sldId="372"/>
            <ac:spMk id="2" creationId="{BA9F322C-DBE0-4D34-928C-62D7F6F8B730}"/>
          </ac:spMkLst>
        </pc:spChg>
        <pc:spChg chg="mod">
          <ac:chgData name="Lisa Laggies" userId="89da8e0b-e821-4373-898e-e255a5acb057" providerId="ADAL" clId="{9CC2D05E-9F7C-4084-89CC-F7DCC2E80BD4}" dt="2021-07-05T16:19:39.293" v="8" actId="2711"/>
          <ac:spMkLst>
            <pc:docMk/>
            <pc:sldMk cId="95803326" sldId="372"/>
            <ac:spMk id="6" creationId="{B8A51630-085D-405C-9078-ACF004CC678A}"/>
          </ac:spMkLst>
        </pc:spChg>
        <pc:spChg chg="mod">
          <ac:chgData name="Lisa Laggies" userId="89da8e0b-e821-4373-898e-e255a5acb057" providerId="ADAL" clId="{9CC2D05E-9F7C-4084-89CC-F7DCC2E80BD4}" dt="2021-07-05T16:19:58.352" v="11" actId="2711"/>
          <ac:spMkLst>
            <pc:docMk/>
            <pc:sldMk cId="95803326" sldId="372"/>
            <ac:spMk id="7" creationId="{2BE6EC61-9C87-4BDE-A62C-AE27B847236B}"/>
          </ac:spMkLst>
        </pc:spChg>
        <pc:spChg chg="mod">
          <ac:chgData name="Lisa Laggies" userId="89da8e0b-e821-4373-898e-e255a5acb057" providerId="ADAL" clId="{9CC2D05E-9F7C-4084-89CC-F7DCC2E80BD4}" dt="2021-07-05T16:19:47.315" v="9" actId="2711"/>
          <ac:spMkLst>
            <pc:docMk/>
            <pc:sldMk cId="95803326" sldId="372"/>
            <ac:spMk id="8" creationId="{F6C1E410-6750-4D31-85A1-E06B9D9E93D8}"/>
          </ac:spMkLst>
        </pc:spChg>
        <pc:spChg chg="mod">
          <ac:chgData name="Lisa Laggies" userId="89da8e0b-e821-4373-898e-e255a5acb057" providerId="ADAL" clId="{9CC2D05E-9F7C-4084-89CC-F7DCC2E80BD4}" dt="2021-07-05T16:19:29.370" v="6" actId="2711"/>
          <ac:spMkLst>
            <pc:docMk/>
            <pc:sldMk cId="95803326" sldId="372"/>
            <ac:spMk id="9" creationId="{B5CF71ED-456D-4E87-A735-9214E4046259}"/>
          </ac:spMkLst>
        </pc:spChg>
        <pc:spChg chg="mod">
          <ac:chgData name="Lisa Laggies" userId="89da8e0b-e821-4373-898e-e255a5acb057" providerId="ADAL" clId="{9CC2D05E-9F7C-4084-89CC-F7DCC2E80BD4}" dt="2021-07-05T16:19:34.728" v="7" actId="2711"/>
          <ac:spMkLst>
            <pc:docMk/>
            <pc:sldMk cId="95803326" sldId="372"/>
            <ac:spMk id="10" creationId="{64D4FFFF-A295-4506-8FFC-E3FC26D83EAC}"/>
          </ac:spMkLst>
        </pc:spChg>
        <pc:spChg chg="mod">
          <ac:chgData name="Lisa Laggies" userId="89da8e0b-e821-4373-898e-e255a5acb057" providerId="ADAL" clId="{9CC2D05E-9F7C-4084-89CC-F7DCC2E80BD4}" dt="2021-07-05T16:20:09.401" v="13" actId="2711"/>
          <ac:spMkLst>
            <pc:docMk/>
            <pc:sldMk cId="95803326" sldId="372"/>
            <ac:spMk id="11" creationId="{54FF64CF-0089-4240-B6F8-3EEF5B8BBD69}"/>
          </ac:spMkLst>
        </pc:spChg>
        <pc:spChg chg="mod">
          <ac:chgData name="Lisa Laggies" userId="89da8e0b-e821-4373-898e-e255a5acb057" providerId="ADAL" clId="{9CC2D05E-9F7C-4084-89CC-F7DCC2E80BD4}" dt="2021-07-05T16:20:04.187" v="12" actId="2711"/>
          <ac:spMkLst>
            <pc:docMk/>
            <pc:sldMk cId="95803326" sldId="372"/>
            <ac:spMk id="12" creationId="{335559DA-B78D-417A-BEAF-8E42526403DB}"/>
          </ac:spMkLst>
        </pc:spChg>
        <pc:spChg chg="mod">
          <ac:chgData name="Lisa Laggies" userId="89da8e0b-e821-4373-898e-e255a5acb057" providerId="ADAL" clId="{9CC2D05E-9F7C-4084-89CC-F7DCC2E80BD4}" dt="2021-07-05T16:19:52.893" v="10" actId="2711"/>
          <ac:spMkLst>
            <pc:docMk/>
            <pc:sldMk cId="95803326" sldId="372"/>
            <ac:spMk id="14" creationId="{3D9F6D6D-54FD-4AA2-BA7E-ED32FB4697B4}"/>
          </ac:spMkLst>
        </pc:spChg>
        <pc:spChg chg="mod">
          <ac:chgData name="Lisa Laggies" userId="89da8e0b-e821-4373-898e-e255a5acb057" providerId="ADAL" clId="{9CC2D05E-9F7C-4084-89CC-F7DCC2E80BD4}" dt="2021-07-05T16:20:14.114" v="14" actId="2711"/>
          <ac:spMkLst>
            <pc:docMk/>
            <pc:sldMk cId="95803326" sldId="372"/>
            <ac:spMk id="15" creationId="{FB2BD59C-5881-4D6A-AFA0-94C716EB9A8B}"/>
          </ac:spMkLst>
        </pc:spChg>
      </pc:sldChg>
      <pc:sldChg chg="modSp mod">
        <pc:chgData name="Lisa Laggies" userId="89da8e0b-e821-4373-898e-e255a5acb057" providerId="ADAL" clId="{9CC2D05E-9F7C-4084-89CC-F7DCC2E80BD4}" dt="2021-07-05T16:18:42.573" v="5" actId="207"/>
        <pc:sldMkLst>
          <pc:docMk/>
          <pc:sldMk cId="1189661035" sldId="384"/>
        </pc:sldMkLst>
        <pc:spChg chg="mod">
          <ac:chgData name="Lisa Laggies" userId="89da8e0b-e821-4373-898e-e255a5acb057" providerId="ADAL" clId="{9CC2D05E-9F7C-4084-89CC-F7DCC2E80BD4}" dt="2021-07-05T16:18:42.573" v="5" actId="207"/>
          <ac:spMkLst>
            <pc:docMk/>
            <pc:sldMk cId="1189661035" sldId="384"/>
            <ac:spMk id="5" creationId="{C0E38A2D-8BBD-4BE1-AAA9-157CD077D3E7}"/>
          </ac:spMkLst>
        </pc:spChg>
      </pc:sldChg>
    </pc:docChg>
  </pc:docChgLst>
  <pc:docChgLst>
    <pc:chgData name="Maja Richter" userId="2d398b89-4329-4fbf-97cc-b280ddd37c58" providerId="ADAL" clId="{96154089-4363-4E5D-9595-59559B8F9C7C}"/>
    <pc:docChg chg="undo custSel modSld">
      <pc:chgData name="Maja Richter" userId="2d398b89-4329-4fbf-97cc-b280ddd37c58" providerId="ADAL" clId="{96154089-4363-4E5D-9595-59559B8F9C7C}" dt="2022-08-26T08:10:39.600" v="92" actId="20577"/>
      <pc:docMkLst>
        <pc:docMk/>
      </pc:docMkLst>
      <pc:sldChg chg="modSp mod">
        <pc:chgData name="Maja Richter" userId="2d398b89-4329-4fbf-97cc-b280ddd37c58" providerId="ADAL" clId="{96154089-4363-4E5D-9595-59559B8F9C7C}" dt="2022-08-26T08:08:12.731" v="25" actId="20577"/>
        <pc:sldMkLst>
          <pc:docMk/>
          <pc:sldMk cId="1940299779" sldId="371"/>
        </pc:sldMkLst>
        <pc:spChg chg="mod">
          <ac:chgData name="Maja Richter" userId="2d398b89-4329-4fbf-97cc-b280ddd37c58" providerId="ADAL" clId="{96154089-4363-4E5D-9595-59559B8F9C7C}" dt="2022-08-26T08:07:46.148" v="20" actId="20577"/>
          <ac:spMkLst>
            <pc:docMk/>
            <pc:sldMk cId="1940299779" sldId="371"/>
            <ac:spMk id="2" creationId="{BA9F322C-DBE0-4D34-928C-62D7F6F8B730}"/>
          </ac:spMkLst>
        </pc:spChg>
        <pc:spChg chg="mod">
          <ac:chgData name="Maja Richter" userId="2d398b89-4329-4fbf-97cc-b280ddd37c58" providerId="ADAL" clId="{96154089-4363-4E5D-9595-59559B8F9C7C}" dt="2022-08-26T08:08:12.731" v="25" actId="20577"/>
          <ac:spMkLst>
            <pc:docMk/>
            <pc:sldMk cId="1940299779" sldId="371"/>
            <ac:spMk id="5" creationId="{B43D52D6-B1F4-4492-B765-17E10767219A}"/>
          </ac:spMkLst>
        </pc:spChg>
        <pc:spChg chg="mod">
          <ac:chgData name="Maja Richter" userId="2d398b89-4329-4fbf-97cc-b280ddd37c58" providerId="ADAL" clId="{96154089-4363-4E5D-9595-59559B8F9C7C}" dt="2022-07-26T15:04:42.375" v="8" actId="20577"/>
          <ac:spMkLst>
            <pc:docMk/>
            <pc:sldMk cId="1940299779" sldId="371"/>
            <ac:spMk id="6" creationId="{B0450582-F5D6-4813-84B7-056BF2E8D559}"/>
          </ac:spMkLst>
        </pc:spChg>
      </pc:sldChg>
      <pc:sldChg chg="modSp mod">
        <pc:chgData name="Maja Richter" userId="2d398b89-4329-4fbf-97cc-b280ddd37c58" providerId="ADAL" clId="{96154089-4363-4E5D-9595-59559B8F9C7C}" dt="2022-08-26T08:08:45.697" v="30" actId="20577"/>
        <pc:sldMkLst>
          <pc:docMk/>
          <pc:sldMk cId="2981551759" sldId="373"/>
        </pc:sldMkLst>
        <pc:spChg chg="mod">
          <ac:chgData name="Maja Richter" userId="2d398b89-4329-4fbf-97cc-b280ddd37c58" providerId="ADAL" clId="{96154089-4363-4E5D-9595-59559B8F9C7C}" dt="2022-08-26T08:08:45.697" v="30" actId="20577"/>
          <ac:spMkLst>
            <pc:docMk/>
            <pc:sldMk cId="2981551759" sldId="373"/>
            <ac:spMk id="5" creationId="{B43D52D6-B1F4-4492-B765-17E10767219A}"/>
          </ac:spMkLst>
        </pc:spChg>
      </pc:sldChg>
      <pc:sldChg chg="modSp mod">
        <pc:chgData name="Maja Richter" userId="2d398b89-4329-4fbf-97cc-b280ddd37c58" providerId="ADAL" clId="{96154089-4363-4E5D-9595-59559B8F9C7C}" dt="2022-08-26T08:09:05.508" v="34" actId="20577"/>
        <pc:sldMkLst>
          <pc:docMk/>
          <pc:sldMk cId="32399005" sldId="380"/>
        </pc:sldMkLst>
        <pc:spChg chg="mod">
          <ac:chgData name="Maja Richter" userId="2d398b89-4329-4fbf-97cc-b280ddd37c58" providerId="ADAL" clId="{96154089-4363-4E5D-9595-59559B8F9C7C}" dt="2022-08-26T08:09:05.508" v="34" actId="20577"/>
          <ac:spMkLst>
            <pc:docMk/>
            <pc:sldMk cId="32399005" sldId="380"/>
            <ac:spMk id="5" creationId="{B43D52D6-B1F4-4492-B765-17E10767219A}"/>
          </ac:spMkLst>
        </pc:spChg>
      </pc:sldChg>
      <pc:sldChg chg="modSp mod">
        <pc:chgData name="Maja Richter" userId="2d398b89-4329-4fbf-97cc-b280ddd37c58" providerId="ADAL" clId="{96154089-4363-4E5D-9595-59559B8F9C7C}" dt="2022-08-26T08:10:39.600" v="92" actId="20577"/>
        <pc:sldMkLst>
          <pc:docMk/>
          <pc:sldMk cId="3870834411" sldId="381"/>
        </pc:sldMkLst>
        <pc:spChg chg="mod">
          <ac:chgData name="Maja Richter" userId="2d398b89-4329-4fbf-97cc-b280ddd37c58" providerId="ADAL" clId="{96154089-4363-4E5D-9595-59559B8F9C7C}" dt="2022-08-26T08:10:39.600" v="92" actId="20577"/>
          <ac:spMkLst>
            <pc:docMk/>
            <pc:sldMk cId="3870834411" sldId="381"/>
            <ac:spMk id="5" creationId="{B43D52D6-B1F4-4492-B765-17E10767219A}"/>
          </ac:spMkLst>
        </pc:spChg>
      </pc:sldChg>
      <pc:sldChg chg="modSp mod">
        <pc:chgData name="Maja Richter" userId="2d398b89-4329-4fbf-97cc-b280ddd37c58" providerId="ADAL" clId="{96154089-4363-4E5D-9595-59559B8F9C7C}" dt="2022-08-26T08:09:40.687" v="55" actId="20577"/>
        <pc:sldMkLst>
          <pc:docMk/>
          <pc:sldMk cId="2412508970" sldId="382"/>
        </pc:sldMkLst>
        <pc:spChg chg="mod">
          <ac:chgData name="Maja Richter" userId="2d398b89-4329-4fbf-97cc-b280ddd37c58" providerId="ADAL" clId="{96154089-4363-4E5D-9595-59559B8F9C7C}" dt="2022-08-26T08:09:40.687" v="55" actId="20577"/>
          <ac:spMkLst>
            <pc:docMk/>
            <pc:sldMk cId="2412508970" sldId="382"/>
            <ac:spMk id="5" creationId="{B43D52D6-B1F4-4492-B765-17E10767219A}"/>
          </ac:spMkLst>
        </pc:spChg>
      </pc:sldChg>
    </pc:docChg>
  </pc:docChgLst>
  <pc:docChgLst>
    <pc:chgData name="Lisa Laggies" userId="89da8e0b-e821-4373-898e-e255a5acb057" providerId="ADAL" clId="{D9B12F11-9BF6-491C-B0D3-E4553BDAF135}"/>
    <pc:docChg chg="undo custSel addSld delSld modSld">
      <pc:chgData name="Lisa Laggies" userId="89da8e0b-e821-4373-898e-e255a5acb057" providerId="ADAL" clId="{D9B12F11-9BF6-491C-B0D3-E4553BDAF135}" dt="2020-09-01T15:29:40.847" v="256" actId="2696"/>
      <pc:docMkLst>
        <pc:docMk/>
      </pc:docMkLst>
      <pc:sldChg chg="modSp">
        <pc:chgData name="Lisa Laggies" userId="89da8e0b-e821-4373-898e-e255a5acb057" providerId="ADAL" clId="{D9B12F11-9BF6-491C-B0D3-E4553BDAF135}" dt="2020-09-01T15:19:22.221" v="1"/>
        <pc:sldMkLst>
          <pc:docMk/>
          <pc:sldMk cId="1940299779" sldId="371"/>
        </pc:sldMkLst>
        <pc:spChg chg="mod">
          <ac:chgData name="Lisa Laggies" userId="89da8e0b-e821-4373-898e-e255a5acb057" providerId="ADAL" clId="{D9B12F11-9BF6-491C-B0D3-E4553BDAF135}" dt="2020-09-01T15:19:09.573" v="0"/>
          <ac:spMkLst>
            <pc:docMk/>
            <pc:sldMk cId="1940299779" sldId="371"/>
            <ac:spMk id="2" creationId="{BA9F322C-DBE0-4D34-928C-62D7F6F8B730}"/>
          </ac:spMkLst>
        </pc:spChg>
        <pc:spChg chg="mod">
          <ac:chgData name="Lisa Laggies" userId="89da8e0b-e821-4373-898e-e255a5acb057" providerId="ADAL" clId="{D9B12F11-9BF6-491C-B0D3-E4553BDAF135}" dt="2020-09-01T15:19:22.221" v="1"/>
          <ac:spMkLst>
            <pc:docMk/>
            <pc:sldMk cId="1940299779" sldId="371"/>
            <ac:spMk id="5" creationId="{B43D52D6-B1F4-4492-B765-17E10767219A}"/>
          </ac:spMkLst>
        </pc:spChg>
      </pc:sldChg>
      <pc:sldChg chg="addSp delSp modSp">
        <pc:chgData name="Lisa Laggies" userId="89da8e0b-e821-4373-898e-e255a5acb057" providerId="ADAL" clId="{D9B12F11-9BF6-491C-B0D3-E4553BDAF135}" dt="2020-09-01T15:19:55.843" v="7" actId="478"/>
        <pc:sldMkLst>
          <pc:docMk/>
          <pc:sldMk cId="95803326" sldId="372"/>
        </pc:sldMkLst>
        <pc:spChg chg="add del mod">
          <ac:chgData name="Lisa Laggies" userId="89da8e0b-e821-4373-898e-e255a5acb057" providerId="ADAL" clId="{D9B12F11-9BF6-491C-B0D3-E4553BDAF135}" dt="2020-09-01T15:19:53.654" v="6" actId="478"/>
          <ac:spMkLst>
            <pc:docMk/>
            <pc:sldMk cId="95803326" sldId="372"/>
            <ac:spMk id="9" creationId="{B5CF71ED-456D-4E87-A735-9214E4046259}"/>
          </ac:spMkLst>
        </pc:spChg>
        <pc:spChg chg="add del mod">
          <ac:chgData name="Lisa Laggies" userId="89da8e0b-e821-4373-898e-e255a5acb057" providerId="ADAL" clId="{D9B12F11-9BF6-491C-B0D3-E4553BDAF135}" dt="2020-09-01T15:19:53.654" v="6" actId="478"/>
          <ac:spMkLst>
            <pc:docMk/>
            <pc:sldMk cId="95803326" sldId="372"/>
            <ac:spMk id="10" creationId="{64D4FFFF-A295-4506-8FFC-E3FC26D83EAC}"/>
          </ac:spMkLst>
        </pc:spChg>
        <pc:spChg chg="add del mod">
          <ac:chgData name="Lisa Laggies" userId="89da8e0b-e821-4373-898e-e255a5acb057" providerId="ADAL" clId="{D9B12F11-9BF6-491C-B0D3-E4553BDAF135}" dt="2020-09-01T15:19:53.654" v="6" actId="478"/>
          <ac:spMkLst>
            <pc:docMk/>
            <pc:sldMk cId="95803326" sldId="372"/>
            <ac:spMk id="11" creationId="{54FF64CF-0089-4240-B6F8-3EEF5B8BBD69}"/>
          </ac:spMkLst>
        </pc:spChg>
        <pc:spChg chg="add del mod">
          <ac:chgData name="Lisa Laggies" userId="89da8e0b-e821-4373-898e-e255a5acb057" providerId="ADAL" clId="{D9B12F11-9BF6-491C-B0D3-E4553BDAF135}" dt="2020-09-01T15:19:53.654" v="6" actId="478"/>
          <ac:spMkLst>
            <pc:docMk/>
            <pc:sldMk cId="95803326" sldId="372"/>
            <ac:spMk id="12" creationId="{335559DA-B78D-417A-BEAF-8E42526403DB}"/>
          </ac:spMkLst>
        </pc:spChg>
        <pc:spChg chg="add del mod">
          <ac:chgData name="Lisa Laggies" userId="89da8e0b-e821-4373-898e-e255a5acb057" providerId="ADAL" clId="{D9B12F11-9BF6-491C-B0D3-E4553BDAF135}" dt="2020-09-01T15:19:53.654" v="6" actId="478"/>
          <ac:spMkLst>
            <pc:docMk/>
            <pc:sldMk cId="95803326" sldId="372"/>
            <ac:spMk id="15" creationId="{FB2BD59C-5881-4D6A-AFA0-94C716EB9A8B}"/>
          </ac:spMkLst>
        </pc:spChg>
        <pc:spChg chg="add del mod">
          <ac:chgData name="Lisa Laggies" userId="89da8e0b-e821-4373-898e-e255a5acb057" providerId="ADAL" clId="{D9B12F11-9BF6-491C-B0D3-E4553BDAF135}" dt="2020-09-01T15:19:55.843" v="7" actId="478"/>
          <ac:spMkLst>
            <pc:docMk/>
            <pc:sldMk cId="95803326" sldId="372"/>
            <ac:spMk id="16" creationId="{94026DA5-94CC-4DFF-BD2D-3996F5446951}"/>
          </ac:spMkLst>
        </pc:spChg>
      </pc:sldChg>
      <pc:sldChg chg="modSp">
        <pc:chgData name="Lisa Laggies" userId="89da8e0b-e821-4373-898e-e255a5acb057" providerId="ADAL" clId="{D9B12F11-9BF6-491C-B0D3-E4553BDAF135}" dt="2020-09-01T15:23:10.608" v="166" actId="207"/>
        <pc:sldMkLst>
          <pc:docMk/>
          <pc:sldMk cId="2981551759" sldId="373"/>
        </pc:sldMkLst>
        <pc:spChg chg="mod">
          <ac:chgData name="Lisa Laggies" userId="89da8e0b-e821-4373-898e-e255a5acb057" providerId="ADAL" clId="{D9B12F11-9BF6-491C-B0D3-E4553BDAF135}" dt="2020-09-01T15:23:10.608" v="166" actId="207"/>
          <ac:spMkLst>
            <pc:docMk/>
            <pc:sldMk cId="2981551759" sldId="373"/>
            <ac:spMk id="2" creationId="{BA9F322C-DBE0-4D34-928C-62D7F6F8B730}"/>
          </ac:spMkLst>
        </pc:spChg>
        <pc:spChg chg="mod">
          <ac:chgData name="Lisa Laggies" userId="89da8e0b-e821-4373-898e-e255a5acb057" providerId="ADAL" clId="{D9B12F11-9BF6-491C-B0D3-E4553BDAF135}" dt="2020-09-01T15:20:25.335" v="9"/>
          <ac:spMkLst>
            <pc:docMk/>
            <pc:sldMk cId="2981551759" sldId="373"/>
            <ac:spMk id="5" creationId="{B43D52D6-B1F4-4492-B765-17E10767219A}"/>
          </ac:spMkLst>
        </pc:spChg>
      </pc:sldChg>
      <pc:sldChg chg="addSp delSp modSp">
        <pc:chgData name="Lisa Laggies" userId="89da8e0b-e821-4373-898e-e255a5acb057" providerId="ADAL" clId="{D9B12F11-9BF6-491C-B0D3-E4553BDAF135}" dt="2020-09-01T15:23:16.524" v="167" actId="20577"/>
        <pc:sldMkLst>
          <pc:docMk/>
          <pc:sldMk cId="32399005" sldId="380"/>
        </pc:sldMkLst>
        <pc:spChg chg="mod">
          <ac:chgData name="Lisa Laggies" userId="89da8e0b-e821-4373-898e-e255a5acb057" providerId="ADAL" clId="{D9B12F11-9BF6-491C-B0D3-E4553BDAF135}" dt="2020-09-01T15:21:45.119" v="125" actId="20577"/>
          <ac:spMkLst>
            <pc:docMk/>
            <pc:sldMk cId="32399005" sldId="380"/>
            <ac:spMk id="2" creationId="{BA9F322C-DBE0-4D34-928C-62D7F6F8B730}"/>
          </ac:spMkLst>
        </pc:spChg>
        <pc:spChg chg="mod">
          <ac:chgData name="Lisa Laggies" userId="89da8e0b-e821-4373-898e-e255a5acb057" providerId="ADAL" clId="{D9B12F11-9BF6-491C-B0D3-E4553BDAF135}" dt="2020-09-01T15:23:16.524" v="167" actId="20577"/>
          <ac:spMkLst>
            <pc:docMk/>
            <pc:sldMk cId="32399005" sldId="380"/>
            <ac:spMk id="5" creationId="{B43D52D6-B1F4-4492-B765-17E10767219A}"/>
          </ac:spMkLst>
        </pc:spChg>
        <pc:spChg chg="add del mod">
          <ac:chgData name="Lisa Laggies" userId="89da8e0b-e821-4373-898e-e255a5acb057" providerId="ADAL" clId="{D9B12F11-9BF6-491C-B0D3-E4553BDAF135}" dt="2020-09-01T15:21:19.608" v="47" actId="478"/>
          <ac:spMkLst>
            <pc:docMk/>
            <pc:sldMk cId="32399005" sldId="380"/>
            <ac:spMk id="6" creationId="{A9CD6B31-B625-4AB4-BA9D-DD609A45C287}"/>
          </ac:spMkLst>
        </pc:spChg>
      </pc:sldChg>
      <pc:sldChg chg="modSp">
        <pc:chgData name="Lisa Laggies" userId="89da8e0b-e821-4373-898e-e255a5acb057" providerId="ADAL" clId="{D9B12F11-9BF6-491C-B0D3-E4553BDAF135}" dt="2020-09-01T15:24:23.050" v="176" actId="207"/>
        <pc:sldMkLst>
          <pc:docMk/>
          <pc:sldMk cId="3870834411" sldId="381"/>
        </pc:sldMkLst>
        <pc:spChg chg="mod">
          <ac:chgData name="Lisa Laggies" userId="89da8e0b-e821-4373-898e-e255a5acb057" providerId="ADAL" clId="{D9B12F11-9BF6-491C-B0D3-E4553BDAF135}" dt="2020-09-01T15:24:23.050" v="176" actId="207"/>
          <ac:spMkLst>
            <pc:docMk/>
            <pc:sldMk cId="3870834411" sldId="381"/>
            <ac:spMk id="2" creationId="{BA9F322C-DBE0-4D34-928C-62D7F6F8B730}"/>
          </ac:spMkLst>
        </pc:spChg>
      </pc:sldChg>
      <pc:sldChg chg="addSp delSp modSp add">
        <pc:chgData name="Lisa Laggies" userId="89da8e0b-e821-4373-898e-e255a5acb057" providerId="ADAL" clId="{D9B12F11-9BF6-491C-B0D3-E4553BDAF135}" dt="2020-09-01T15:22:45.997" v="164" actId="478"/>
        <pc:sldMkLst>
          <pc:docMk/>
          <pc:sldMk cId="2412508970" sldId="382"/>
        </pc:sldMkLst>
        <pc:spChg chg="add del mod">
          <ac:chgData name="Lisa Laggies" userId="89da8e0b-e821-4373-898e-e255a5acb057" providerId="ADAL" clId="{D9B12F11-9BF6-491C-B0D3-E4553BDAF135}" dt="2020-09-01T15:22:42.754" v="163" actId="478"/>
          <ac:spMkLst>
            <pc:docMk/>
            <pc:sldMk cId="2412508970" sldId="382"/>
            <ac:spMk id="2" creationId="{BA9F322C-DBE0-4D34-928C-62D7F6F8B730}"/>
          </ac:spMkLst>
        </pc:spChg>
        <pc:spChg chg="mod">
          <ac:chgData name="Lisa Laggies" userId="89da8e0b-e821-4373-898e-e255a5acb057" providerId="ADAL" clId="{D9B12F11-9BF6-491C-B0D3-E4553BDAF135}" dt="2020-09-01T15:22:20.598" v="158"/>
          <ac:spMkLst>
            <pc:docMk/>
            <pc:sldMk cId="2412508970" sldId="382"/>
            <ac:spMk id="5" creationId="{B43D52D6-B1F4-4492-B765-17E10767219A}"/>
          </ac:spMkLst>
        </pc:spChg>
        <pc:spChg chg="add del mod">
          <ac:chgData name="Lisa Laggies" userId="89da8e0b-e821-4373-898e-e255a5acb057" providerId="ADAL" clId="{D9B12F11-9BF6-491C-B0D3-E4553BDAF135}" dt="2020-09-01T15:22:45.997" v="164" actId="478"/>
          <ac:spMkLst>
            <pc:docMk/>
            <pc:sldMk cId="2412508970" sldId="382"/>
            <ac:spMk id="6" creationId="{9379803B-4298-4CA9-852F-4D4C1D715B13}"/>
          </ac:spMkLst>
        </pc:spChg>
        <pc:spChg chg="add del mod">
          <ac:chgData name="Lisa Laggies" userId="89da8e0b-e821-4373-898e-e255a5acb057" providerId="ADAL" clId="{D9B12F11-9BF6-491C-B0D3-E4553BDAF135}" dt="2020-09-01T15:22:42.754" v="163" actId="478"/>
          <ac:spMkLst>
            <pc:docMk/>
            <pc:sldMk cId="2412508970" sldId="382"/>
            <ac:spMk id="7" creationId="{021379F2-3CDD-4DD7-8E49-0ECCF974B422}"/>
          </ac:spMkLst>
        </pc:spChg>
      </pc:sldChg>
      <pc:sldChg chg="addSp delSp modSp add del">
        <pc:chgData name="Lisa Laggies" userId="89da8e0b-e821-4373-898e-e255a5acb057" providerId="ADAL" clId="{D9B12F11-9BF6-491C-B0D3-E4553BDAF135}" dt="2020-09-01T15:29:38.696" v="255" actId="2696"/>
        <pc:sldMkLst>
          <pc:docMk/>
          <pc:sldMk cId="1537143379" sldId="383"/>
        </pc:sldMkLst>
        <pc:spChg chg="mod">
          <ac:chgData name="Lisa Laggies" userId="89da8e0b-e821-4373-898e-e255a5acb057" providerId="ADAL" clId="{D9B12F11-9BF6-491C-B0D3-E4553BDAF135}" dt="2020-09-01T15:24:01.111" v="170" actId="207"/>
          <ac:spMkLst>
            <pc:docMk/>
            <pc:sldMk cId="1537143379" sldId="383"/>
            <ac:spMk id="2" creationId="{BA9F322C-DBE0-4D34-928C-62D7F6F8B730}"/>
          </ac:spMkLst>
        </pc:spChg>
        <pc:spChg chg="mod">
          <ac:chgData name="Lisa Laggies" userId="89da8e0b-e821-4373-898e-e255a5acb057" providerId="ADAL" clId="{D9B12F11-9BF6-491C-B0D3-E4553BDAF135}" dt="2020-09-01T15:24:09.649" v="175" actId="20577"/>
          <ac:spMkLst>
            <pc:docMk/>
            <pc:sldMk cId="1537143379" sldId="383"/>
            <ac:spMk id="5" creationId="{B43D52D6-B1F4-4492-B765-17E10767219A}"/>
          </ac:spMkLst>
        </pc:spChg>
        <pc:spChg chg="add del mod">
          <ac:chgData name="Lisa Laggies" userId="89da8e0b-e821-4373-898e-e255a5acb057" providerId="ADAL" clId="{D9B12F11-9BF6-491C-B0D3-E4553BDAF135}" dt="2020-09-01T15:26:42.496" v="196" actId="478"/>
          <ac:spMkLst>
            <pc:docMk/>
            <pc:sldMk cId="1537143379" sldId="383"/>
            <ac:spMk id="6" creationId="{98B60795-5AB8-411E-BA14-2DF98769F48F}"/>
          </ac:spMkLst>
        </pc:spChg>
      </pc:sldChg>
      <pc:sldChg chg="modSp add">
        <pc:chgData name="Lisa Laggies" userId="89da8e0b-e821-4373-898e-e255a5acb057" providerId="ADAL" clId="{D9B12F11-9BF6-491C-B0D3-E4553BDAF135}" dt="2020-09-01T15:29:29.601" v="254" actId="20577"/>
        <pc:sldMkLst>
          <pc:docMk/>
          <pc:sldMk cId="1189661035" sldId="384"/>
        </pc:sldMkLst>
        <pc:spChg chg="mod">
          <ac:chgData name="Lisa Laggies" userId="89da8e0b-e821-4373-898e-e255a5acb057" providerId="ADAL" clId="{D9B12F11-9BF6-491C-B0D3-E4553BDAF135}" dt="2020-09-01T15:29:02.090" v="207" actId="14100"/>
          <ac:spMkLst>
            <pc:docMk/>
            <pc:sldMk cId="1189661035" sldId="384"/>
            <ac:spMk id="2" creationId="{CDC7187F-409D-4704-80B5-B9C1C6281C45}"/>
          </ac:spMkLst>
        </pc:spChg>
        <pc:spChg chg="mod">
          <ac:chgData name="Lisa Laggies" userId="89da8e0b-e821-4373-898e-e255a5acb057" providerId="ADAL" clId="{D9B12F11-9BF6-491C-B0D3-E4553BDAF135}" dt="2020-09-01T15:29:20.795" v="208"/>
          <ac:spMkLst>
            <pc:docMk/>
            <pc:sldMk cId="1189661035" sldId="384"/>
            <ac:spMk id="3" creationId="{8FF8D847-EC75-4026-8B63-997C083CC14F}"/>
          </ac:spMkLst>
        </pc:spChg>
        <pc:spChg chg="mod">
          <ac:chgData name="Lisa Laggies" userId="89da8e0b-e821-4373-898e-e255a5acb057" providerId="ADAL" clId="{D9B12F11-9BF6-491C-B0D3-E4553BDAF135}" dt="2020-09-01T15:29:29.601" v="254" actId="20577"/>
          <ac:spMkLst>
            <pc:docMk/>
            <pc:sldMk cId="1189661035" sldId="384"/>
            <ac:spMk id="6" creationId="{6B372EC3-FFCF-4FA9-BF90-BBC796D91BF9}"/>
          </ac:spMkLst>
        </pc:spChg>
      </pc:sldChg>
      <pc:sldChg chg="addSp delSp modSp add del">
        <pc:chgData name="Lisa Laggies" userId="89da8e0b-e821-4373-898e-e255a5acb057" providerId="ADAL" clId="{D9B12F11-9BF6-491C-B0D3-E4553BDAF135}" dt="2020-09-01T15:29:40.847" v="256" actId="2696"/>
        <pc:sldMkLst>
          <pc:docMk/>
          <pc:sldMk cId="2040023265" sldId="385"/>
        </pc:sldMkLst>
        <pc:spChg chg="mod">
          <ac:chgData name="Lisa Laggies" userId="89da8e0b-e821-4373-898e-e255a5acb057" providerId="ADAL" clId="{D9B12F11-9BF6-491C-B0D3-E4553BDAF135}" dt="2020-09-01T15:28:43.287" v="200"/>
          <ac:spMkLst>
            <pc:docMk/>
            <pc:sldMk cId="2040023265" sldId="385"/>
            <ac:spMk id="6" creationId="{A7990DDD-F97C-4091-8C1E-8C419B4FE3C8}"/>
          </ac:spMkLst>
        </pc:spChg>
        <pc:spChg chg="add del mod">
          <ac:chgData name="Lisa Laggies" userId="89da8e0b-e821-4373-898e-e255a5acb057" providerId="ADAL" clId="{D9B12F11-9BF6-491C-B0D3-E4553BDAF135}" dt="2020-09-01T15:28:50.075" v="205"/>
          <ac:spMkLst>
            <pc:docMk/>
            <pc:sldMk cId="2040023265" sldId="385"/>
            <ac:spMk id="7" creationId="{C2A248D4-D2FF-4D31-880A-FB0C36AA8A1D}"/>
          </ac:spMkLst>
        </pc:spChg>
        <pc:spChg chg="add del mod">
          <ac:chgData name="Lisa Laggies" userId="89da8e0b-e821-4373-898e-e255a5acb057" providerId="ADAL" clId="{D9B12F11-9BF6-491C-B0D3-E4553BDAF135}" dt="2020-09-01T15:28:50.065" v="203" actId="478"/>
          <ac:spMkLst>
            <pc:docMk/>
            <pc:sldMk cId="2040023265" sldId="385"/>
            <ac:spMk id="8" creationId="{41615CBA-2C35-4244-BCD2-53F34A4808F9}"/>
          </ac:spMkLst>
        </pc:spChg>
      </pc:sldChg>
    </pc:docChg>
  </pc:docChgLst>
  <pc:docChgLst>
    <pc:chgData name="Friedemann Rulf" userId="629e2f84-422c-4b98-9812-2db47940f0e0" providerId="ADAL" clId="{3E60A5D7-580B-43FB-8A5B-9A76927BB54D}"/>
    <pc:docChg chg="undo redo custSel modSld">
      <pc:chgData name="Friedemann Rulf" userId="629e2f84-422c-4b98-9812-2db47940f0e0" providerId="ADAL" clId="{3E60A5D7-580B-43FB-8A5B-9A76927BB54D}" dt="2023-03-21T13:13:03.777" v="347" actId="14100"/>
      <pc:docMkLst>
        <pc:docMk/>
      </pc:docMkLst>
      <pc:sldChg chg="delSp modSp mod">
        <pc:chgData name="Friedemann Rulf" userId="629e2f84-422c-4b98-9812-2db47940f0e0" providerId="ADAL" clId="{3E60A5D7-580B-43FB-8A5B-9A76927BB54D}" dt="2023-03-21T13:12:03.481" v="337" actId="14100"/>
        <pc:sldMkLst>
          <pc:docMk/>
          <pc:sldMk cId="1940299779" sldId="371"/>
        </pc:sldMkLst>
        <pc:spChg chg="mod">
          <ac:chgData name="Friedemann Rulf" userId="629e2f84-422c-4b98-9812-2db47940f0e0" providerId="ADAL" clId="{3E60A5D7-580B-43FB-8A5B-9A76927BB54D}" dt="2023-03-21T13:12:03.481" v="337" actId="14100"/>
          <ac:spMkLst>
            <pc:docMk/>
            <pc:sldMk cId="1940299779" sldId="371"/>
            <ac:spMk id="2" creationId="{BA9F322C-DBE0-4D34-928C-62D7F6F8B730}"/>
          </ac:spMkLst>
        </pc:spChg>
        <pc:spChg chg="mod">
          <ac:chgData name="Friedemann Rulf" userId="629e2f84-422c-4b98-9812-2db47940f0e0" providerId="ADAL" clId="{3E60A5D7-580B-43FB-8A5B-9A76927BB54D}" dt="2023-03-15T14:07:26.684" v="116" actId="20577"/>
          <ac:spMkLst>
            <pc:docMk/>
            <pc:sldMk cId="1940299779" sldId="371"/>
            <ac:spMk id="3" creationId="{F0A7D58A-5262-4AF1-8639-B317CA9F1F1B}"/>
          </ac:spMkLst>
        </pc:spChg>
        <pc:spChg chg="mod">
          <ac:chgData name="Friedemann Rulf" userId="629e2f84-422c-4b98-9812-2db47940f0e0" providerId="ADAL" clId="{3E60A5D7-580B-43FB-8A5B-9A76927BB54D}" dt="2023-03-15T14:02:34.250" v="47" actId="2711"/>
          <ac:spMkLst>
            <pc:docMk/>
            <pc:sldMk cId="1940299779" sldId="371"/>
            <ac:spMk id="4" creationId="{06D7D309-D992-435D-B238-A919ACDA15B6}"/>
          </ac:spMkLst>
        </pc:spChg>
        <pc:spChg chg="mod">
          <ac:chgData name="Friedemann Rulf" userId="629e2f84-422c-4b98-9812-2db47940f0e0" providerId="ADAL" clId="{3E60A5D7-580B-43FB-8A5B-9A76927BB54D}" dt="2023-03-15T14:10:48.815" v="224" actId="113"/>
          <ac:spMkLst>
            <pc:docMk/>
            <pc:sldMk cId="1940299779" sldId="371"/>
            <ac:spMk id="5" creationId="{B43D52D6-B1F4-4492-B765-17E10767219A}"/>
          </ac:spMkLst>
        </pc:spChg>
        <pc:spChg chg="del">
          <ac:chgData name="Friedemann Rulf" userId="629e2f84-422c-4b98-9812-2db47940f0e0" providerId="ADAL" clId="{3E60A5D7-580B-43FB-8A5B-9A76927BB54D}" dt="2023-03-15T13:56:56.300" v="0" actId="478"/>
          <ac:spMkLst>
            <pc:docMk/>
            <pc:sldMk cId="1940299779" sldId="371"/>
            <ac:spMk id="6" creationId="{B0450582-F5D6-4813-84B7-056BF2E8D559}"/>
          </ac:spMkLst>
        </pc:spChg>
      </pc:sldChg>
      <pc:sldChg chg="modSp mod">
        <pc:chgData name="Friedemann Rulf" userId="629e2f84-422c-4b98-9812-2db47940f0e0" providerId="ADAL" clId="{3E60A5D7-580B-43FB-8A5B-9A76927BB54D}" dt="2023-03-21T13:13:03.777" v="347" actId="14100"/>
        <pc:sldMkLst>
          <pc:docMk/>
          <pc:sldMk cId="95803326" sldId="372"/>
        </pc:sldMkLst>
        <pc:spChg chg="mod">
          <ac:chgData name="Friedemann Rulf" userId="629e2f84-422c-4b98-9812-2db47940f0e0" providerId="ADAL" clId="{3E60A5D7-580B-43FB-8A5B-9A76927BB54D}" dt="2023-03-21T13:11:57.885" v="336" actId="14100"/>
          <ac:spMkLst>
            <pc:docMk/>
            <pc:sldMk cId="95803326" sldId="372"/>
            <ac:spMk id="2" creationId="{BA9F322C-DBE0-4D34-928C-62D7F6F8B730}"/>
          </ac:spMkLst>
        </pc:spChg>
        <pc:spChg chg="mod">
          <ac:chgData name="Friedemann Rulf" userId="629e2f84-422c-4b98-9812-2db47940f0e0" providerId="ADAL" clId="{3E60A5D7-580B-43FB-8A5B-9A76927BB54D}" dt="2023-03-15T14:00:38.205" v="46" actId="20577"/>
          <ac:spMkLst>
            <pc:docMk/>
            <pc:sldMk cId="95803326" sldId="372"/>
            <ac:spMk id="3" creationId="{199DEC5A-24ED-4CE2-86DC-C5D46904843D}"/>
          </ac:spMkLst>
        </pc:spChg>
        <pc:spChg chg="mod">
          <ac:chgData name="Friedemann Rulf" userId="629e2f84-422c-4b98-9812-2db47940f0e0" providerId="ADAL" clId="{3E60A5D7-580B-43FB-8A5B-9A76927BB54D}" dt="2023-03-15T13:58:37.393" v="23" actId="947"/>
          <ac:spMkLst>
            <pc:docMk/>
            <pc:sldMk cId="95803326" sldId="372"/>
            <ac:spMk id="4" creationId="{06D7D309-D992-435D-B238-A919ACDA15B6}"/>
          </ac:spMkLst>
        </pc:spChg>
        <pc:spChg chg="mod">
          <ac:chgData name="Friedemann Rulf" userId="629e2f84-422c-4b98-9812-2db47940f0e0" providerId="ADAL" clId="{3E60A5D7-580B-43FB-8A5B-9A76927BB54D}" dt="2023-03-15T13:57:50.729" v="10" actId="947"/>
          <ac:spMkLst>
            <pc:docMk/>
            <pc:sldMk cId="95803326" sldId="372"/>
            <ac:spMk id="6" creationId="{B8A51630-085D-405C-9078-ACF004CC678A}"/>
          </ac:spMkLst>
        </pc:spChg>
        <pc:spChg chg="mod">
          <ac:chgData name="Friedemann Rulf" userId="629e2f84-422c-4b98-9812-2db47940f0e0" providerId="ADAL" clId="{3E60A5D7-580B-43FB-8A5B-9A76927BB54D}" dt="2023-03-15T13:58:26.911" v="21" actId="947"/>
          <ac:spMkLst>
            <pc:docMk/>
            <pc:sldMk cId="95803326" sldId="372"/>
            <ac:spMk id="7" creationId="{2BE6EC61-9C87-4BDE-A62C-AE27B847236B}"/>
          </ac:spMkLst>
        </pc:spChg>
        <pc:spChg chg="mod">
          <ac:chgData name="Friedemann Rulf" userId="629e2f84-422c-4b98-9812-2db47940f0e0" providerId="ADAL" clId="{3E60A5D7-580B-43FB-8A5B-9A76927BB54D}" dt="2023-03-15T13:58:26.909" v="19" actId="947"/>
          <ac:spMkLst>
            <pc:docMk/>
            <pc:sldMk cId="95803326" sldId="372"/>
            <ac:spMk id="8" creationId="{F6C1E410-6750-4D31-85A1-E06B9D9E93D8}"/>
          </ac:spMkLst>
        </pc:spChg>
        <pc:spChg chg="mod">
          <ac:chgData name="Friedemann Rulf" userId="629e2f84-422c-4b98-9812-2db47940f0e0" providerId="ADAL" clId="{3E60A5D7-580B-43FB-8A5B-9A76927BB54D}" dt="2023-03-21T13:13:03.777" v="347" actId="14100"/>
          <ac:spMkLst>
            <pc:docMk/>
            <pc:sldMk cId="95803326" sldId="372"/>
            <ac:spMk id="9" creationId="{B5CF71ED-456D-4E87-A735-9214E4046259}"/>
          </ac:spMkLst>
        </pc:spChg>
        <pc:spChg chg="mod">
          <ac:chgData name="Friedemann Rulf" userId="629e2f84-422c-4b98-9812-2db47940f0e0" providerId="ADAL" clId="{3E60A5D7-580B-43FB-8A5B-9A76927BB54D}" dt="2023-03-21T13:12:54.799" v="345" actId="14100"/>
          <ac:spMkLst>
            <pc:docMk/>
            <pc:sldMk cId="95803326" sldId="372"/>
            <ac:spMk id="10" creationId="{64D4FFFF-A295-4506-8FFC-E3FC26D83EAC}"/>
          </ac:spMkLst>
        </pc:spChg>
        <pc:spChg chg="mod">
          <ac:chgData name="Friedemann Rulf" userId="629e2f84-422c-4b98-9812-2db47940f0e0" providerId="ADAL" clId="{3E60A5D7-580B-43FB-8A5B-9A76927BB54D}" dt="2023-03-21T13:12:47.826" v="343" actId="14100"/>
          <ac:spMkLst>
            <pc:docMk/>
            <pc:sldMk cId="95803326" sldId="372"/>
            <ac:spMk id="11" creationId="{54FF64CF-0089-4240-B6F8-3EEF5B8BBD69}"/>
          </ac:spMkLst>
        </pc:spChg>
        <pc:spChg chg="mod">
          <ac:chgData name="Friedemann Rulf" userId="629e2f84-422c-4b98-9812-2db47940f0e0" providerId="ADAL" clId="{3E60A5D7-580B-43FB-8A5B-9A76927BB54D}" dt="2023-03-21T13:13:00.686" v="346" actId="14100"/>
          <ac:spMkLst>
            <pc:docMk/>
            <pc:sldMk cId="95803326" sldId="372"/>
            <ac:spMk id="12" creationId="{335559DA-B78D-417A-BEAF-8E42526403DB}"/>
          </ac:spMkLst>
        </pc:spChg>
        <pc:spChg chg="mod">
          <ac:chgData name="Friedemann Rulf" userId="629e2f84-422c-4b98-9812-2db47940f0e0" providerId="ADAL" clId="{3E60A5D7-580B-43FB-8A5B-9A76927BB54D}" dt="2023-03-15T13:58:26.910" v="20" actId="947"/>
          <ac:spMkLst>
            <pc:docMk/>
            <pc:sldMk cId="95803326" sldId="372"/>
            <ac:spMk id="14" creationId="{3D9F6D6D-54FD-4AA2-BA7E-ED32FB4697B4}"/>
          </ac:spMkLst>
        </pc:spChg>
        <pc:spChg chg="mod">
          <ac:chgData name="Friedemann Rulf" userId="629e2f84-422c-4b98-9812-2db47940f0e0" providerId="ADAL" clId="{3E60A5D7-580B-43FB-8A5B-9A76927BB54D}" dt="2023-03-21T13:12:52.152" v="344" actId="14100"/>
          <ac:spMkLst>
            <pc:docMk/>
            <pc:sldMk cId="95803326" sldId="372"/>
            <ac:spMk id="15" creationId="{FB2BD59C-5881-4D6A-AFA0-94C716EB9A8B}"/>
          </ac:spMkLst>
        </pc:spChg>
      </pc:sldChg>
      <pc:sldChg chg="modSp mod">
        <pc:chgData name="Friedemann Rulf" userId="629e2f84-422c-4b98-9812-2db47940f0e0" providerId="ADAL" clId="{3E60A5D7-580B-43FB-8A5B-9A76927BB54D}" dt="2023-03-21T13:12:10.775" v="338" actId="14100"/>
        <pc:sldMkLst>
          <pc:docMk/>
          <pc:sldMk cId="2981551759" sldId="373"/>
        </pc:sldMkLst>
        <pc:spChg chg="mod">
          <ac:chgData name="Friedemann Rulf" userId="629e2f84-422c-4b98-9812-2db47940f0e0" providerId="ADAL" clId="{3E60A5D7-580B-43FB-8A5B-9A76927BB54D}" dt="2023-03-21T13:12:10.775" v="338" actId="14100"/>
          <ac:spMkLst>
            <pc:docMk/>
            <pc:sldMk cId="2981551759" sldId="373"/>
            <ac:spMk id="2" creationId="{BA9F322C-DBE0-4D34-928C-62D7F6F8B730}"/>
          </ac:spMkLst>
        </pc:spChg>
        <pc:spChg chg="mod">
          <ac:chgData name="Friedemann Rulf" userId="629e2f84-422c-4b98-9812-2db47940f0e0" providerId="ADAL" clId="{3E60A5D7-580B-43FB-8A5B-9A76927BB54D}" dt="2023-03-15T14:07:32.192" v="120" actId="20577"/>
          <ac:spMkLst>
            <pc:docMk/>
            <pc:sldMk cId="2981551759" sldId="373"/>
            <ac:spMk id="3" creationId="{A0AC5D88-B4B9-400B-B705-A181EFC50A00}"/>
          </ac:spMkLst>
        </pc:spChg>
        <pc:spChg chg="mod">
          <ac:chgData name="Friedemann Rulf" userId="629e2f84-422c-4b98-9812-2db47940f0e0" providerId="ADAL" clId="{3E60A5D7-580B-43FB-8A5B-9A76927BB54D}" dt="2023-03-15T14:06:09.286" v="108" actId="2711"/>
          <ac:spMkLst>
            <pc:docMk/>
            <pc:sldMk cId="2981551759" sldId="373"/>
            <ac:spMk id="4" creationId="{06D7D309-D992-435D-B238-A919ACDA15B6}"/>
          </ac:spMkLst>
        </pc:spChg>
        <pc:spChg chg="mod">
          <ac:chgData name="Friedemann Rulf" userId="629e2f84-422c-4b98-9812-2db47940f0e0" providerId="ADAL" clId="{3E60A5D7-580B-43FB-8A5B-9A76927BB54D}" dt="2023-03-15T14:26:37.382" v="335" actId="20577"/>
          <ac:spMkLst>
            <pc:docMk/>
            <pc:sldMk cId="2981551759" sldId="373"/>
            <ac:spMk id="5" creationId="{B43D52D6-B1F4-4492-B765-17E10767219A}"/>
          </ac:spMkLst>
        </pc:spChg>
      </pc:sldChg>
      <pc:sldChg chg="modSp mod">
        <pc:chgData name="Friedemann Rulf" userId="629e2f84-422c-4b98-9812-2db47940f0e0" providerId="ADAL" clId="{3E60A5D7-580B-43FB-8A5B-9A76927BB54D}" dt="2023-03-21T13:12:15.221" v="339" actId="14100"/>
        <pc:sldMkLst>
          <pc:docMk/>
          <pc:sldMk cId="32399005" sldId="380"/>
        </pc:sldMkLst>
        <pc:spChg chg="mod">
          <ac:chgData name="Friedemann Rulf" userId="629e2f84-422c-4b98-9812-2db47940f0e0" providerId="ADAL" clId="{3E60A5D7-580B-43FB-8A5B-9A76927BB54D}" dt="2023-03-21T13:12:15.221" v="339" actId="14100"/>
          <ac:spMkLst>
            <pc:docMk/>
            <pc:sldMk cId="32399005" sldId="380"/>
            <ac:spMk id="2" creationId="{BA9F322C-DBE0-4D34-928C-62D7F6F8B730}"/>
          </ac:spMkLst>
        </pc:spChg>
        <pc:spChg chg="mod">
          <ac:chgData name="Friedemann Rulf" userId="629e2f84-422c-4b98-9812-2db47940f0e0" providerId="ADAL" clId="{3E60A5D7-580B-43FB-8A5B-9A76927BB54D}" dt="2023-03-15T14:07:39.192" v="124" actId="20577"/>
          <ac:spMkLst>
            <pc:docMk/>
            <pc:sldMk cId="32399005" sldId="380"/>
            <ac:spMk id="3" creationId="{773DDAC1-86EA-4620-AFD0-3329F029A58E}"/>
          </ac:spMkLst>
        </pc:spChg>
        <pc:spChg chg="mod">
          <ac:chgData name="Friedemann Rulf" userId="629e2f84-422c-4b98-9812-2db47940f0e0" providerId="ADAL" clId="{3E60A5D7-580B-43FB-8A5B-9A76927BB54D}" dt="2023-03-15T14:06:23.691" v="109" actId="2711"/>
          <ac:spMkLst>
            <pc:docMk/>
            <pc:sldMk cId="32399005" sldId="380"/>
            <ac:spMk id="4" creationId="{06D7D309-D992-435D-B238-A919ACDA15B6}"/>
          </ac:spMkLst>
        </pc:spChg>
        <pc:spChg chg="mod">
          <ac:chgData name="Friedemann Rulf" userId="629e2f84-422c-4b98-9812-2db47940f0e0" providerId="ADAL" clId="{3E60A5D7-580B-43FB-8A5B-9A76927BB54D}" dt="2023-03-15T14:17:16.063" v="260" actId="113"/>
          <ac:spMkLst>
            <pc:docMk/>
            <pc:sldMk cId="32399005" sldId="380"/>
            <ac:spMk id="5" creationId="{B43D52D6-B1F4-4492-B765-17E10767219A}"/>
          </ac:spMkLst>
        </pc:spChg>
      </pc:sldChg>
      <pc:sldChg chg="modSp mod">
        <pc:chgData name="Friedemann Rulf" userId="629e2f84-422c-4b98-9812-2db47940f0e0" providerId="ADAL" clId="{3E60A5D7-580B-43FB-8A5B-9A76927BB54D}" dt="2023-03-21T13:12:31.927" v="342" actId="14100"/>
        <pc:sldMkLst>
          <pc:docMk/>
          <pc:sldMk cId="3870834411" sldId="381"/>
        </pc:sldMkLst>
        <pc:spChg chg="mod">
          <ac:chgData name="Friedemann Rulf" userId="629e2f84-422c-4b98-9812-2db47940f0e0" providerId="ADAL" clId="{3E60A5D7-580B-43FB-8A5B-9A76927BB54D}" dt="2023-03-21T13:12:31.927" v="342" actId="14100"/>
          <ac:spMkLst>
            <pc:docMk/>
            <pc:sldMk cId="3870834411" sldId="381"/>
            <ac:spMk id="2" creationId="{BA9F322C-DBE0-4D34-928C-62D7F6F8B730}"/>
          </ac:spMkLst>
        </pc:spChg>
        <pc:spChg chg="mod">
          <ac:chgData name="Friedemann Rulf" userId="629e2f84-422c-4b98-9812-2db47940f0e0" providerId="ADAL" clId="{3E60A5D7-580B-43FB-8A5B-9A76927BB54D}" dt="2023-03-15T14:07:53.676" v="136" actId="20577"/>
          <ac:spMkLst>
            <pc:docMk/>
            <pc:sldMk cId="3870834411" sldId="381"/>
            <ac:spMk id="3" creationId="{8266232B-2C86-49C1-AA52-46BE619F5101}"/>
          </ac:spMkLst>
        </pc:spChg>
        <pc:spChg chg="mod">
          <ac:chgData name="Friedemann Rulf" userId="629e2f84-422c-4b98-9812-2db47940f0e0" providerId="ADAL" clId="{3E60A5D7-580B-43FB-8A5B-9A76927BB54D}" dt="2023-03-15T14:06:56.034" v="112" actId="2711"/>
          <ac:spMkLst>
            <pc:docMk/>
            <pc:sldMk cId="3870834411" sldId="381"/>
            <ac:spMk id="4" creationId="{06D7D309-D992-435D-B238-A919ACDA15B6}"/>
          </ac:spMkLst>
        </pc:spChg>
        <pc:spChg chg="mod">
          <ac:chgData name="Friedemann Rulf" userId="629e2f84-422c-4b98-9812-2db47940f0e0" providerId="ADAL" clId="{3E60A5D7-580B-43FB-8A5B-9A76927BB54D}" dt="2023-03-15T14:19:49.044" v="293" actId="20577"/>
          <ac:spMkLst>
            <pc:docMk/>
            <pc:sldMk cId="3870834411" sldId="381"/>
            <ac:spMk id="5" creationId="{B43D52D6-B1F4-4492-B765-17E10767219A}"/>
          </ac:spMkLst>
        </pc:spChg>
      </pc:sldChg>
      <pc:sldChg chg="modSp mod">
        <pc:chgData name="Friedemann Rulf" userId="629e2f84-422c-4b98-9812-2db47940f0e0" providerId="ADAL" clId="{3E60A5D7-580B-43FB-8A5B-9A76927BB54D}" dt="2023-03-21T13:12:20.484" v="340" actId="14100"/>
        <pc:sldMkLst>
          <pc:docMk/>
          <pc:sldMk cId="2412508970" sldId="382"/>
        </pc:sldMkLst>
        <pc:spChg chg="mod">
          <ac:chgData name="Friedemann Rulf" userId="629e2f84-422c-4b98-9812-2db47940f0e0" providerId="ADAL" clId="{3E60A5D7-580B-43FB-8A5B-9A76927BB54D}" dt="2023-03-21T13:12:20.484" v="340" actId="14100"/>
          <ac:spMkLst>
            <pc:docMk/>
            <pc:sldMk cId="2412508970" sldId="382"/>
            <ac:spMk id="2" creationId="{BA9F322C-DBE0-4D34-928C-62D7F6F8B730}"/>
          </ac:spMkLst>
        </pc:spChg>
        <pc:spChg chg="mod">
          <ac:chgData name="Friedemann Rulf" userId="629e2f84-422c-4b98-9812-2db47940f0e0" providerId="ADAL" clId="{3E60A5D7-580B-43FB-8A5B-9A76927BB54D}" dt="2023-03-15T14:06:33.208" v="110" actId="2711"/>
          <ac:spMkLst>
            <pc:docMk/>
            <pc:sldMk cId="2412508970" sldId="382"/>
            <ac:spMk id="4" creationId="{06D7D309-D992-435D-B238-A919ACDA15B6}"/>
          </ac:spMkLst>
        </pc:spChg>
        <pc:spChg chg="mod">
          <ac:chgData name="Friedemann Rulf" userId="629e2f84-422c-4b98-9812-2db47940f0e0" providerId="ADAL" clId="{3E60A5D7-580B-43FB-8A5B-9A76927BB54D}" dt="2023-03-15T14:17:47.367" v="266" actId="113"/>
          <ac:spMkLst>
            <pc:docMk/>
            <pc:sldMk cId="2412508970" sldId="382"/>
            <ac:spMk id="5" creationId="{B43D52D6-B1F4-4492-B765-17E10767219A}"/>
          </ac:spMkLst>
        </pc:spChg>
        <pc:spChg chg="mod">
          <ac:chgData name="Friedemann Rulf" userId="629e2f84-422c-4b98-9812-2db47940f0e0" providerId="ADAL" clId="{3E60A5D7-580B-43FB-8A5B-9A76927BB54D}" dt="2023-03-15T14:07:44.058" v="128" actId="20577"/>
          <ac:spMkLst>
            <pc:docMk/>
            <pc:sldMk cId="2412508970" sldId="382"/>
            <ac:spMk id="8" creationId="{D4384C3A-F7A4-4A43-AD94-C3CBE86F6D69}"/>
          </ac:spMkLst>
        </pc:spChg>
      </pc:sldChg>
      <pc:sldChg chg="modSp mod">
        <pc:chgData name="Friedemann Rulf" userId="629e2f84-422c-4b98-9812-2db47940f0e0" providerId="ADAL" clId="{3E60A5D7-580B-43FB-8A5B-9A76927BB54D}" dt="2023-03-21T13:12:24.951" v="341" actId="14100"/>
        <pc:sldMkLst>
          <pc:docMk/>
          <pc:sldMk cId="1189661035" sldId="384"/>
        </pc:sldMkLst>
        <pc:spChg chg="mod">
          <ac:chgData name="Friedemann Rulf" userId="629e2f84-422c-4b98-9812-2db47940f0e0" providerId="ADAL" clId="{3E60A5D7-580B-43FB-8A5B-9A76927BB54D}" dt="2023-03-21T13:12:24.951" v="341" actId="14100"/>
          <ac:spMkLst>
            <pc:docMk/>
            <pc:sldMk cId="1189661035" sldId="384"/>
            <ac:spMk id="3" creationId="{8FF8D847-EC75-4026-8B63-997C083CC14F}"/>
          </ac:spMkLst>
        </pc:spChg>
        <pc:spChg chg="mod">
          <ac:chgData name="Friedemann Rulf" userId="629e2f84-422c-4b98-9812-2db47940f0e0" providerId="ADAL" clId="{3E60A5D7-580B-43FB-8A5B-9A76927BB54D}" dt="2023-03-15T14:07:48.892" v="132" actId="20577"/>
          <ac:spMkLst>
            <pc:docMk/>
            <pc:sldMk cId="1189661035" sldId="384"/>
            <ac:spMk id="4" creationId="{6F829A64-E839-498B-B9A9-4878192DA185}"/>
          </ac:spMkLst>
        </pc:spChg>
        <pc:spChg chg="mod">
          <ac:chgData name="Friedemann Rulf" userId="629e2f84-422c-4b98-9812-2db47940f0e0" providerId="ADAL" clId="{3E60A5D7-580B-43FB-8A5B-9A76927BB54D}" dt="2023-03-15T14:06:43.925" v="111" actId="2711"/>
          <ac:spMkLst>
            <pc:docMk/>
            <pc:sldMk cId="1189661035" sldId="384"/>
            <ac:spMk id="5" creationId="{C0E38A2D-8BBD-4BE1-AAA9-157CD077D3E7}"/>
          </ac:spMkLst>
        </pc:spChg>
        <pc:spChg chg="mod">
          <ac:chgData name="Friedemann Rulf" userId="629e2f84-422c-4b98-9812-2db47940f0e0" providerId="ADAL" clId="{3E60A5D7-580B-43FB-8A5B-9A76927BB54D}" dt="2023-03-15T14:17:54.430" v="267" actId="113"/>
          <ac:spMkLst>
            <pc:docMk/>
            <pc:sldMk cId="1189661035" sldId="384"/>
            <ac:spMk id="6" creationId="{6B372EC3-FFCF-4FA9-BF90-BBC796D91BF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E4B057-5636-4730-A1D5-123B8D9F6467}" type="datetimeFigureOut">
              <a:rPr lang="de-DE" smtClean="0"/>
              <a:t>29.07.2025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B99099-4D72-43CA-9595-77EE9194DB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0658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652" y="1600200"/>
            <a:ext cx="11240873" cy="2764904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9652" y="4392005"/>
            <a:ext cx="11240873" cy="683654"/>
          </a:xfrm>
        </p:spPr>
        <p:txBody>
          <a:bodyPr/>
          <a:lstStyle>
            <a:lvl1pPr marL="0" indent="0" algn="l">
              <a:buNone/>
              <a:defRPr sz="3200"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AA49C202-A02A-4B01-B936-D0FA74FB8D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9771" y="511987"/>
            <a:ext cx="1220486" cy="854506"/>
          </a:xfrm>
          <a:prstGeom prst="rect">
            <a:avLst/>
          </a:prstGeom>
        </p:spPr>
      </p:pic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9652" y="5928611"/>
            <a:ext cx="11240873" cy="380709"/>
          </a:xfrm>
        </p:spPr>
        <p:txBody>
          <a:bodyPr/>
          <a:lstStyle>
            <a:lvl1pPr marL="0" indent="0">
              <a:buNone/>
              <a:defRPr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Datum | Ort</a:t>
            </a: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AC45A34D-75DC-4BA7-88F8-5CBA85EE7F5A}"/>
              </a:ext>
            </a:extLst>
          </p:cNvPr>
          <p:cNvSpPr/>
          <p:nvPr userDrawn="1"/>
        </p:nvSpPr>
        <p:spPr>
          <a:xfrm>
            <a:off x="579652" y="5467614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5189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 (Bild, Logo Ro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10">
            <a:extLst>
              <a:ext uri="{FF2B5EF4-FFF2-40B4-BE49-F238E27FC236}">
                <a16:creationId xmlns:a16="http://schemas.microsoft.com/office/drawing/2014/main" id="{E2BE1948-FCAB-44DC-8926-051C5011458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Bahn-Azubis gegen Hass und Gewalt 2025/26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DAC0F8B-4A4D-455D-8D50-154C31AA3BE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93E3042-2834-4DDC-A64E-0471DC6D18B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71475" y="1916831"/>
            <a:ext cx="7920768" cy="4212507"/>
          </a:xfrm>
        </p:spPr>
        <p:txBody>
          <a:bodyPr/>
          <a:lstStyle>
            <a:lvl1pPr marL="895350" indent="-895350">
              <a:buClrTx/>
              <a:buFont typeface="+mj-lt"/>
              <a:buAutoNum type="arabicPeriod"/>
              <a:defRPr sz="3000">
                <a:solidFill>
                  <a:schemeClr val="bg1"/>
                </a:solidFill>
                <a:latin typeface="+mj-lt"/>
              </a:defRPr>
            </a:lvl1pPr>
            <a:lvl2pPr marL="1257300" indent="-355600">
              <a:defRPr sz="3000">
                <a:solidFill>
                  <a:schemeClr val="bg1"/>
                </a:solidFill>
                <a:latin typeface="+mj-lt"/>
              </a:defRPr>
            </a:lvl2pPr>
            <a:lvl3pPr>
              <a:defRPr sz="3000">
                <a:latin typeface="+mj-lt"/>
              </a:defRPr>
            </a:lvl3pPr>
            <a:lvl4pPr>
              <a:defRPr sz="3000">
                <a:latin typeface="+mj-lt"/>
              </a:defRPr>
            </a:lvl4pPr>
            <a:lvl5pPr>
              <a:defRPr sz="3000"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34D3CC7E-1D5E-477C-9141-519D3F05929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/>
            <a:stretch>
              <a:fillRect/>
            </a:stretch>
          </a:blipFill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1000" dirty="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53947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 (Bild, Logo 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10">
            <a:extLst>
              <a:ext uri="{FF2B5EF4-FFF2-40B4-BE49-F238E27FC236}">
                <a16:creationId xmlns:a16="http://schemas.microsoft.com/office/drawing/2014/main" id="{E2BE1948-FCAB-44DC-8926-051C5011458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Bahn-Azubis gegen Hass und Gewalt 2025/26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DAC0F8B-4A4D-455D-8D50-154C31AA3BE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93E3042-2834-4DDC-A64E-0471DC6D18B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71475" y="1916831"/>
            <a:ext cx="7920768" cy="4175993"/>
          </a:xfrm>
        </p:spPr>
        <p:txBody>
          <a:bodyPr/>
          <a:lstStyle>
            <a:lvl1pPr marL="895350" indent="-895350">
              <a:buClrTx/>
              <a:buFont typeface="+mj-lt"/>
              <a:buAutoNum type="arabicPeriod"/>
              <a:defRPr sz="3000">
                <a:solidFill>
                  <a:schemeClr val="bg1"/>
                </a:solidFill>
                <a:latin typeface="+mj-lt"/>
              </a:defRPr>
            </a:lvl1pPr>
            <a:lvl2pPr marL="1257300" indent="-355600">
              <a:defRPr sz="3000">
                <a:solidFill>
                  <a:schemeClr val="bg1"/>
                </a:solidFill>
                <a:latin typeface="+mj-lt"/>
              </a:defRPr>
            </a:lvl2pPr>
            <a:lvl3pPr>
              <a:defRPr sz="3000">
                <a:latin typeface="+mj-lt"/>
              </a:defRPr>
            </a:lvl3pPr>
            <a:lvl4pPr>
              <a:defRPr sz="3000">
                <a:latin typeface="+mj-lt"/>
              </a:defRPr>
            </a:lvl4pPr>
            <a:lvl5pPr>
              <a:defRPr sz="3000"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34D3CC7E-1D5E-477C-9141-519D3F05929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/>
            <a:stretch>
              <a:fillRect/>
            </a:stretch>
          </a:blipFill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1000" dirty="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104357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 (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980728"/>
            <a:ext cx="11449050" cy="1836204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Bahn-Azubis gegen Hass und Gewalt 2025/26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71475" y="3789041"/>
            <a:ext cx="5545137" cy="234029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A4574D2F-0500-4A13-8529-ED82FC3897C9}"/>
              </a:ext>
            </a:extLst>
          </p:cNvPr>
          <p:cNvSpPr/>
          <p:nvPr userDrawn="1"/>
        </p:nvSpPr>
        <p:spPr>
          <a:xfrm>
            <a:off x="374776" y="3068960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54579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(Bild, Logo Rot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F8EFF006-54B8-4823-B83A-1C9F7B6FA06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-1" y="0"/>
            <a:ext cx="12192001" cy="6858000"/>
          </a:xfrm>
          <a:noFill/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980728"/>
            <a:ext cx="11449050" cy="1836204"/>
          </a:xfrm>
        </p:spPr>
        <p:txBody>
          <a:bodyPr anchor="b"/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Bahn-Azubis gegen Hass und Gewalt 2025/26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71475" y="3789041"/>
            <a:ext cx="5545137" cy="234029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9B825A7-CC36-4592-BA09-A6FA6C29D83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4776" y="3068960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B27FFED9-1D10-457A-BB20-AF5C3651EB6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B9B65B1-AEA7-4F44-90D7-B91E0C3A1DF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/>
            <a:stretch>
              <a:fillRect/>
            </a:stretch>
          </a:blipFill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1000" dirty="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30366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(Bild, Logo Weiß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F8EFF006-54B8-4823-B83A-1C9F7B6FA06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-1" y="0"/>
            <a:ext cx="12192001" cy="6858000"/>
          </a:xfrm>
          <a:noFill/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980728"/>
            <a:ext cx="11449050" cy="1836204"/>
          </a:xfrm>
        </p:spPr>
        <p:txBody>
          <a:bodyPr anchor="b"/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Bahn-Azubis gegen Hass und Gewalt 2025/26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71475" y="3789041"/>
            <a:ext cx="5545137" cy="234029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9B825A7-CC36-4592-BA09-A6FA6C29D83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4776" y="3068960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B27FFED9-1D10-457A-BB20-AF5C3651EB6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B9B65B1-AEA7-4F44-90D7-B91E0C3A1DF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/>
            <a:stretch>
              <a:fillRect/>
            </a:stretch>
          </a:blipFill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1000" dirty="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177289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Bahn-Azubis gegen Hass und Gewalt 2025/26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43CB751F-9E6E-4899-A573-910F22F0D83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1475" y="1449388"/>
            <a:ext cx="11449049" cy="4679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1619805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2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Bahn-Azubis gegen Hass und Gewalt 2025/26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98887A16-E540-417F-AEC5-F4B0FFDF4A7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71475" y="1449388"/>
            <a:ext cx="5545138" cy="4679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Inhaltsplatzhalter 8">
            <a:extLst>
              <a:ext uri="{FF2B5EF4-FFF2-40B4-BE49-F238E27FC236}">
                <a16:creationId xmlns:a16="http://schemas.microsoft.com/office/drawing/2014/main" id="{73A4453B-BB6A-434B-9D58-17979C3C6A73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275387" y="1449388"/>
            <a:ext cx="5545138" cy="4679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7926116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 (link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9E8E2C43-FDD0-456E-A273-CCBA60D8491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1449388"/>
            <a:ext cx="5923409" cy="5408612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Bahn-Azubis gegen Hass und Gewalt 2025/26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E5B13E-F925-44FA-A8D7-2CB14BB0A1B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275388" y="1449388"/>
            <a:ext cx="5545137" cy="4679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8E205B2A-24B4-4B2B-B293-149CBCB8D49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386088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 (rech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9E8E2C43-FDD0-456E-A273-CCBA60D8491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75388" y="1449388"/>
            <a:ext cx="5916612" cy="5408612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Bahn-Azubis gegen Hass und Gewalt 2025/26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E5B13E-F925-44FA-A8D7-2CB14BB0A1B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78272" y="1449388"/>
            <a:ext cx="5545137" cy="4679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8E205B2A-24B4-4B2B-B293-149CBCB8D49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859340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mit Titel (Logo Ro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10">
            <a:extLst>
              <a:ext uri="{FF2B5EF4-FFF2-40B4-BE49-F238E27FC236}">
                <a16:creationId xmlns:a16="http://schemas.microsoft.com/office/drawing/2014/main" id="{E63F0EF0-6751-42DD-8EAD-C8E847AA5F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Bahn-Azubis gegen Hass und Gewalt 2025/26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0B07DB40-DBD6-4EA1-8E67-8EA03178A60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63C11FEC-D812-4EB3-9A64-42F1696D70D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52ACBF4-EBE4-4F98-8E18-5619C05FB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664067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Rot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652" y="1600200"/>
            <a:ext cx="11240873" cy="2764904"/>
          </a:xfrm>
        </p:spPr>
        <p:txBody>
          <a:bodyPr anchor="b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9652" y="4392005"/>
            <a:ext cx="11240873" cy="683654"/>
          </a:xfrm>
        </p:spPr>
        <p:txBody>
          <a:bodyPr/>
          <a:lstStyle>
            <a:lvl1pPr marL="0" indent="0" algn="l">
              <a:buNone/>
              <a:defRPr sz="3200">
                <a:solidFill>
                  <a:schemeClr val="bg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9652" y="5922000"/>
            <a:ext cx="11240873" cy="38070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Datum | Ort</a:t>
            </a: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AC45A34D-75DC-4BA7-88F8-5CBA85EE7F5A}"/>
              </a:ext>
            </a:extLst>
          </p:cNvPr>
          <p:cNvSpPr/>
          <p:nvPr userDrawn="1"/>
        </p:nvSpPr>
        <p:spPr>
          <a:xfrm>
            <a:off x="579652" y="5467614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1DD18AD4-F767-4B83-B6E4-2F6A0882C6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1703" y="475902"/>
            <a:ext cx="1296622" cy="926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7431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mit Titel (Logo 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10">
            <a:extLst>
              <a:ext uri="{FF2B5EF4-FFF2-40B4-BE49-F238E27FC236}">
                <a16:creationId xmlns:a16="http://schemas.microsoft.com/office/drawing/2014/main" id="{E63F0EF0-6751-42DD-8EAD-C8E847AA5F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Bahn-Azubis gegen Hass und Gewalt 2025/26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0B07DB40-DBD6-4EA1-8E67-8EA03178A60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63C11FEC-D812-4EB3-9A64-42F1696D70D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52ACBF4-EBE4-4F98-8E18-5619C05FB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9314886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Bahn-Azubis gegen Hass und Gewalt 2025/26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51694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Bahn-Azubis gegen Hass und Gewalt 2025/26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1976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A86CD97-5D9A-4DD7-8FA9-F028A03BB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Bahn-Azubis gegen Hass und Gewalt 2025/26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35940B9-9206-49A7-9C4C-F7D534506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86428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(Logo Rot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10">
            <a:extLst>
              <a:ext uri="{FF2B5EF4-FFF2-40B4-BE49-F238E27FC236}">
                <a16:creationId xmlns:a16="http://schemas.microsoft.com/office/drawing/2014/main" id="{E63F0EF0-6751-42DD-8EAD-C8E847AA5F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noFill/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Bahn-Azubis gegen Hass und Gewalt 2025/26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00027" y="6538648"/>
            <a:ext cx="520498" cy="21602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0B07DB40-DBD6-4EA1-8E67-8EA03178A60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23A1144C-097B-48B5-A5B0-A4ECB476BAF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4963" y="2096852"/>
            <a:ext cx="11521677" cy="1231349"/>
          </a:xfrm>
        </p:spPr>
        <p:txBody>
          <a:bodyPr/>
          <a:lstStyle>
            <a:lvl1pPr marL="0" indent="0">
              <a:buNone/>
              <a:defRPr sz="85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Statement</a:t>
            </a: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29D23199-76B3-4E3B-A68D-B7F401D7BB7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424521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(Logo Weiß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10">
            <a:extLst>
              <a:ext uri="{FF2B5EF4-FFF2-40B4-BE49-F238E27FC236}">
                <a16:creationId xmlns:a16="http://schemas.microsoft.com/office/drawing/2014/main" id="{E63F0EF0-6751-42DD-8EAD-C8E847AA5F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noFill/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Bahn-Azubis gegen Hass und Gewalt 2025/26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0B07DB40-DBD6-4EA1-8E67-8EA03178A60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23A1144C-097B-48B5-A5B0-A4ECB476BAF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4963" y="2096852"/>
            <a:ext cx="11521677" cy="1231349"/>
          </a:xfrm>
        </p:spPr>
        <p:txBody>
          <a:bodyPr/>
          <a:lstStyle>
            <a:lvl1pPr marL="0" indent="0">
              <a:buNone/>
              <a:defRPr sz="85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Statement</a:t>
            </a: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29D23199-76B3-4E3B-A68D-B7F401D7BB7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269980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 (Logo Ro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edienplatzhalter 4">
            <a:extLst>
              <a:ext uri="{FF2B5EF4-FFF2-40B4-BE49-F238E27FC236}">
                <a16:creationId xmlns:a16="http://schemas.microsoft.com/office/drawing/2014/main" id="{3348C025-EC14-4E25-AA69-4FBB23BF31B0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Mediaclip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8000"/>
          </a:xfrm>
          <a:solidFill>
            <a:schemeClr val="tx1">
              <a:alpha val="30000"/>
            </a:schemeClr>
          </a:solidFill>
        </p:spPr>
        <p:txBody>
          <a:bodyPr lIns="324000" tIns="324000" rIns="324000" bIns="2412000"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8648"/>
            <a:ext cx="10602000" cy="21602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Bahn-Azubis gegen Hass und Gewalt 2025/26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1475" y="5208436"/>
            <a:ext cx="11449050" cy="920902"/>
          </a:xfrm>
        </p:spPr>
        <p:txBody>
          <a:bodyPr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Vorname Nachname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9B825A7-CC36-4592-BA09-A6FA6C29D83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486313" y="4905164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B27FFED9-1D10-457A-BB20-AF5C3651EB6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E1612367-6D73-48B9-86F0-04DA0715BB2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/>
            <a:stretch>
              <a:fillRect/>
            </a:stretch>
          </a:blipFill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1000" dirty="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201009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 (Logo 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edienplatzhalter 4">
            <a:extLst>
              <a:ext uri="{FF2B5EF4-FFF2-40B4-BE49-F238E27FC236}">
                <a16:creationId xmlns:a16="http://schemas.microsoft.com/office/drawing/2014/main" id="{3348C025-EC14-4E25-AA69-4FBB23BF31B0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Mediaclip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8000"/>
          </a:xfrm>
          <a:solidFill>
            <a:schemeClr val="tx1">
              <a:alpha val="30000"/>
            </a:schemeClr>
          </a:solidFill>
        </p:spPr>
        <p:txBody>
          <a:bodyPr lIns="324000" tIns="324000" rIns="324000" bIns="2412000"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8648"/>
            <a:ext cx="10602000" cy="21602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Bahn-Azubis gegen Hass und Gewalt 2025/26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1475" y="5208436"/>
            <a:ext cx="11449050" cy="935486"/>
          </a:xfrm>
        </p:spPr>
        <p:txBody>
          <a:bodyPr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Vorname Nachname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9B825A7-CC36-4592-BA09-A6FA6C29D83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486313" y="4905164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B27FFED9-1D10-457A-BB20-AF5C3651EB6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E1612367-6D73-48B9-86F0-04DA0715BB2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/>
            <a:stretch>
              <a:fillRect/>
            </a:stretch>
          </a:blipFill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1000" dirty="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9720495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e (Bild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10">
            <a:extLst>
              <a:ext uri="{FF2B5EF4-FFF2-40B4-BE49-F238E27FC236}">
                <a16:creationId xmlns:a16="http://schemas.microsoft.com/office/drawing/2014/main" id="{88E6BB85-2CD9-4C46-9692-3B22C74A130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noFill/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2436127"/>
            <a:ext cx="11449050" cy="3693211"/>
          </a:xfrm>
        </p:spPr>
        <p:txBody>
          <a:bodyPr/>
          <a:lstStyle>
            <a:lvl1pPr algn="ctr">
              <a:defRPr sz="8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053469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Ende (Rot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2436127"/>
            <a:ext cx="11449050" cy="3693211"/>
          </a:xfrm>
        </p:spPr>
        <p:txBody>
          <a:bodyPr/>
          <a:lstStyle>
            <a:lvl1pPr algn="ctr">
              <a:defRPr sz="8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40654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Bild, Logo Ro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79652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652" y="3609020"/>
            <a:ext cx="11240873" cy="756084"/>
          </a:xfrm>
        </p:spPr>
        <p:txBody>
          <a:bodyPr anchor="b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9652" y="4392005"/>
            <a:ext cx="11240873" cy="683654"/>
          </a:xfrm>
        </p:spPr>
        <p:txBody>
          <a:bodyPr/>
          <a:lstStyle>
            <a:lvl1pPr marL="0" indent="0" algn="l">
              <a:buNone/>
              <a:defRPr sz="3200">
                <a:solidFill>
                  <a:schemeClr val="bg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9652" y="5922000"/>
            <a:ext cx="11240873" cy="38070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Datum | Ort</a:t>
            </a:r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7D3148F9-2D63-42F8-AA94-9AA4BDDD3A4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79652" y="513294"/>
            <a:ext cx="1220400" cy="853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9528399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e (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edienplatzhalter 4">
            <a:extLst>
              <a:ext uri="{FF2B5EF4-FFF2-40B4-BE49-F238E27FC236}">
                <a16:creationId xmlns:a16="http://schemas.microsoft.com/office/drawing/2014/main" id="{F620A319-D564-4D18-92D7-8995EC1B261E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Mediaclip durch Klicken auf Symbol hinzufügen</a:t>
            </a:r>
          </a:p>
        </p:txBody>
      </p: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11586949-1E99-4A43-99E8-BFF2DE8AE5C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505800" y="1620783"/>
            <a:ext cx="5180400" cy="3625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257539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D_Text Variant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FBBE69-77FC-8C53-B6D6-8B5BF91C4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A8E0AD8-A7AC-4705-7ED9-B12A62DB67E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2061" y="6537600"/>
            <a:ext cx="10548843" cy="216024"/>
          </a:xfrm>
          <a:prstGeom prst="rect">
            <a:avLst/>
          </a:prstGeom>
        </p:spPr>
        <p:txBody>
          <a:bodyPr/>
          <a:lstStyle/>
          <a:p>
            <a:r>
              <a:rPr lang="de-DE"/>
              <a:t>Bahn-Azubis gegen Hass und Gewalt 2025/26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7722877-5776-C483-6103-A6903264A1D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" name="PULS">
            <a:extLst>
              <a:ext uri="{FF2B5EF4-FFF2-40B4-BE49-F238E27FC236}">
                <a16:creationId xmlns:a16="http://schemas.microsoft.com/office/drawing/2014/main" id="{41BD24C0-4F06-026C-5D4E-27620140046D}"/>
              </a:ext>
            </a:extLst>
          </p:cNvPr>
          <p:cNvSpPr>
            <a:spLocks noGrp="1" noChangeAspect="1"/>
          </p:cNvSpPr>
          <p:nvPr>
            <p:ph type="body" sz="quarter" idx="12" hasCustomPrompt="1"/>
          </p:nvPr>
        </p:nvSpPr>
        <p:spPr>
          <a:xfrm>
            <a:off x="371474" y="1268760"/>
            <a:ext cx="720000" cy="7173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46693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Bild, Logo 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79652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652" y="3609020"/>
            <a:ext cx="11240873" cy="756084"/>
          </a:xfrm>
        </p:spPr>
        <p:txBody>
          <a:bodyPr anchor="b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9652" y="4392005"/>
            <a:ext cx="11240873" cy="683654"/>
          </a:xfrm>
        </p:spPr>
        <p:txBody>
          <a:bodyPr/>
          <a:lstStyle>
            <a:lvl1pPr marL="0" indent="0" algn="l">
              <a:buNone/>
              <a:defRPr sz="3200">
                <a:solidFill>
                  <a:schemeClr val="bg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9652" y="5922000"/>
            <a:ext cx="11240873" cy="38070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Datum | Ort</a:t>
            </a:r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7D3148F9-2D63-42F8-AA94-9AA4BDDD3A4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79652" y="513294"/>
            <a:ext cx="1220400" cy="853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23393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Bild, Logo Rot zentrier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485639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476" y="3609020"/>
            <a:ext cx="11449050" cy="756084"/>
          </a:xfrm>
        </p:spPr>
        <p:txBody>
          <a:bodyPr anchor="b"/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1476" y="4392005"/>
            <a:ext cx="11449050" cy="683654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476" y="5920896"/>
            <a:ext cx="11449050" cy="380709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Datum | Ort</a:t>
            </a:r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7D3148F9-2D63-42F8-AA94-9AA4BDDD3A4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485799" y="513294"/>
            <a:ext cx="1220400" cy="853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35120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Bild, Logo Weiß zentrier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485639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476" y="3609020"/>
            <a:ext cx="11449050" cy="756084"/>
          </a:xfrm>
        </p:spPr>
        <p:txBody>
          <a:bodyPr anchor="b"/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1476" y="4392005"/>
            <a:ext cx="11449050" cy="683654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475" y="5920896"/>
            <a:ext cx="11449051" cy="380709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Datum | Ort</a:t>
            </a:r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7D3148F9-2D63-42F8-AA94-9AA4BDDD3A4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485799" y="513294"/>
            <a:ext cx="1220400" cy="853200"/>
          </a:xfrm>
          <a:blipFill>
            <a:blip r:embed="rId2"/>
            <a:stretch>
              <a:fillRect/>
            </a:stretch>
          </a:blipFill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1000" dirty="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90286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Rahm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364" y="1073676"/>
            <a:ext cx="7309209" cy="5415664"/>
          </a:xfrm>
          <a:prstGeom prst="roundRect">
            <a:avLst>
              <a:gd name="adj" fmla="val 1200"/>
            </a:avLst>
          </a:prstGeom>
          <a:solidFill>
            <a:schemeClr val="bg1">
              <a:alpha val="80000"/>
            </a:schemeClr>
          </a:solidFill>
        </p:spPr>
        <p:txBody>
          <a:bodyPr lIns="360000" tIns="252000" rIns="252000" bIns="2232000" anchor="b"/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9299" y="5467615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9299" y="4371454"/>
            <a:ext cx="6643241" cy="683654"/>
          </a:xfrm>
        </p:spPr>
        <p:txBody>
          <a:bodyPr/>
          <a:lstStyle>
            <a:lvl1pPr marL="0" indent="0" algn="l">
              <a:buNone/>
              <a:defRPr sz="3200">
                <a:solidFill>
                  <a:schemeClr val="tx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1403" y="5922000"/>
            <a:ext cx="6661137" cy="380709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Datum | Ort</a:t>
            </a:r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398F66B9-BCC0-498C-90EC-8CDC6A8B006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35140" y="1448780"/>
            <a:ext cx="1220400" cy="853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22780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 (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Bahn-Azubis gegen Hass und Gewalt 2025/26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93E3042-2834-4DDC-A64E-0471DC6D18B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71475" y="1916831"/>
            <a:ext cx="7920768" cy="4212507"/>
          </a:xfrm>
        </p:spPr>
        <p:txBody>
          <a:bodyPr/>
          <a:lstStyle>
            <a:lvl1pPr marL="895350" indent="-895350">
              <a:buClrTx/>
              <a:buFont typeface="+mj-lt"/>
              <a:buAutoNum type="arabicPeriod"/>
              <a:defRPr sz="3000">
                <a:solidFill>
                  <a:schemeClr val="tx1"/>
                </a:solidFill>
                <a:latin typeface="+mj-lt"/>
              </a:defRPr>
            </a:lvl1pPr>
            <a:lvl2pPr marL="1257300" indent="-355600">
              <a:defRPr sz="3000">
                <a:solidFill>
                  <a:schemeClr val="bg1"/>
                </a:solidFill>
                <a:latin typeface="+mj-lt"/>
              </a:defRPr>
            </a:lvl2pPr>
            <a:lvl3pPr>
              <a:defRPr sz="3000">
                <a:latin typeface="+mj-lt"/>
              </a:defRPr>
            </a:lvl3pPr>
            <a:lvl4pPr>
              <a:defRPr sz="3000">
                <a:latin typeface="+mj-lt"/>
              </a:defRPr>
            </a:lvl4pPr>
            <a:lvl5pPr>
              <a:defRPr sz="3000"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F278C346-43C5-4148-9236-F5A3A56A685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5027" y="357101"/>
            <a:ext cx="568198" cy="406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712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 (Rot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Bahn-Azubis gegen Hass und Gewalt 2025/26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93E3042-2834-4DDC-A64E-0471DC6D18B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71475" y="1916831"/>
            <a:ext cx="7920768" cy="4212507"/>
          </a:xfrm>
        </p:spPr>
        <p:txBody>
          <a:bodyPr/>
          <a:lstStyle>
            <a:lvl1pPr marL="895350" indent="-895350">
              <a:buClrTx/>
              <a:buFont typeface="+mj-lt"/>
              <a:buAutoNum type="arabicPeriod"/>
              <a:defRPr sz="3000">
                <a:solidFill>
                  <a:schemeClr val="bg1"/>
                </a:solidFill>
                <a:latin typeface="+mj-lt"/>
              </a:defRPr>
            </a:lvl1pPr>
            <a:lvl2pPr marL="1257300" indent="-355600">
              <a:defRPr sz="3000">
                <a:solidFill>
                  <a:schemeClr val="bg1"/>
                </a:solidFill>
                <a:latin typeface="+mj-lt"/>
              </a:defRPr>
            </a:lvl2pPr>
            <a:lvl3pPr>
              <a:defRPr sz="3000">
                <a:latin typeface="+mj-lt"/>
              </a:defRPr>
            </a:lvl3pPr>
            <a:lvl4pPr>
              <a:defRPr sz="3000">
                <a:latin typeface="+mj-lt"/>
              </a:defRPr>
            </a:lvl4pPr>
            <a:lvl5pPr>
              <a:defRPr sz="3000"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F278C346-43C5-4148-9236-F5A3A56A685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5027" y="357101"/>
            <a:ext cx="568198" cy="406082"/>
          </a:xfrm>
          <a:prstGeom prst="rect">
            <a:avLst/>
          </a:prstGeom>
        </p:spPr>
      </p:pic>
      <p:sp>
        <p:nvSpPr>
          <p:cNvPr id="16" name="Freeform 5">
            <a:extLst>
              <a:ext uri="{FF2B5EF4-FFF2-40B4-BE49-F238E27FC236}">
                <a16:creationId xmlns:a16="http://schemas.microsoft.com/office/drawing/2014/main" id="{652B2642-5C15-4995-AB93-CA337E09B1DB}"/>
              </a:ext>
            </a:extLst>
          </p:cNvPr>
          <p:cNvSpPr>
            <a:spLocks/>
          </p:cNvSpPr>
          <p:nvPr userDrawn="1"/>
        </p:nvSpPr>
        <p:spPr bwMode="auto">
          <a:xfrm>
            <a:off x="11293475" y="6469871"/>
            <a:ext cx="542925" cy="55563"/>
          </a:xfrm>
          <a:custGeom>
            <a:avLst/>
            <a:gdLst>
              <a:gd name="T0" fmla="*/ 3590 w 3779"/>
              <a:gd name="T1" fmla="*/ 377 h 377"/>
              <a:gd name="T2" fmla="*/ 3590 w 3779"/>
              <a:gd name="T3" fmla="*/ 377 h 377"/>
              <a:gd name="T4" fmla="*/ 188 w 3779"/>
              <a:gd name="T5" fmla="*/ 377 h 377"/>
              <a:gd name="T6" fmla="*/ 0 w 3779"/>
              <a:gd name="T7" fmla="*/ 188 h 377"/>
              <a:gd name="T8" fmla="*/ 188 w 3779"/>
              <a:gd name="T9" fmla="*/ 0 h 377"/>
              <a:gd name="T10" fmla="*/ 3590 w 3779"/>
              <a:gd name="T11" fmla="*/ 0 h 377"/>
              <a:gd name="T12" fmla="*/ 3779 w 3779"/>
              <a:gd name="T13" fmla="*/ 188 h 377"/>
              <a:gd name="T14" fmla="*/ 3590 w 3779"/>
              <a:gd name="T15" fmla="*/ 377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79" h="377">
                <a:moveTo>
                  <a:pt x="3590" y="377"/>
                </a:moveTo>
                <a:lnTo>
                  <a:pt x="3590" y="377"/>
                </a:lnTo>
                <a:lnTo>
                  <a:pt x="188" y="377"/>
                </a:lnTo>
                <a:cubicBezTo>
                  <a:pt x="79" y="377"/>
                  <a:pt x="0" y="293"/>
                  <a:pt x="0" y="188"/>
                </a:cubicBezTo>
                <a:cubicBezTo>
                  <a:pt x="0" y="82"/>
                  <a:pt x="79" y="0"/>
                  <a:pt x="188" y="0"/>
                </a:cubicBezTo>
                <a:lnTo>
                  <a:pt x="3590" y="0"/>
                </a:lnTo>
                <a:cubicBezTo>
                  <a:pt x="3700" y="0"/>
                  <a:pt x="3779" y="82"/>
                  <a:pt x="3779" y="188"/>
                </a:cubicBezTo>
                <a:cubicBezTo>
                  <a:pt x="3779" y="293"/>
                  <a:pt x="3700" y="377"/>
                  <a:pt x="3590" y="377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6720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image" Target="../media/image2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27DB810-CDF5-41AC-8E51-9EBC8EC0B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4" y="296696"/>
            <a:ext cx="10602893" cy="86405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2AE7966-514A-4D81-97FD-6AD3A07C80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1474" y="1449388"/>
            <a:ext cx="11449051" cy="46799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2C0766E-DEEA-4949-912D-67F535F0E6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1475" y="6537600"/>
            <a:ext cx="10602902" cy="21602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Bahn-Azubis gegen Hass und Gewalt 2025/26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374309D-71AA-45D4-974A-6D58CB1760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00027" y="6538648"/>
            <a:ext cx="520498" cy="21602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F629909-3F3B-B946-91EF-D49519C4F1F0}"/>
              </a:ext>
            </a:extLst>
          </p:cNvPr>
          <p:cNvPicPr>
            <a:picLocks noChangeAspect="1"/>
          </p:cNvPicPr>
          <p:nvPr userDrawn="1"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280903" y="368660"/>
            <a:ext cx="539622" cy="377809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FDE7FD38-4C24-1C44-B92F-B053B9DC1D6B}"/>
              </a:ext>
            </a:extLst>
          </p:cNvPr>
          <p:cNvPicPr>
            <a:picLocks noChangeAspect="1"/>
          </p:cNvPicPr>
          <p:nvPr userDrawn="1"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200" y="6472800"/>
            <a:ext cx="540000" cy="53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679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  <p:sldLayoutId id="2147483704" r:id="rId16"/>
    <p:sldLayoutId id="2147483705" r:id="rId17"/>
    <p:sldLayoutId id="2147483706" r:id="rId18"/>
    <p:sldLayoutId id="2147483707" r:id="rId19"/>
    <p:sldLayoutId id="2147483708" r:id="rId20"/>
    <p:sldLayoutId id="2147483709" r:id="rId21"/>
    <p:sldLayoutId id="2147483710" r:id="rId22"/>
    <p:sldLayoutId id="2147483711" r:id="rId23"/>
    <p:sldLayoutId id="2147483712" r:id="rId24"/>
    <p:sldLayoutId id="2147483713" r:id="rId25"/>
    <p:sldLayoutId id="2147483714" r:id="rId26"/>
    <p:sldLayoutId id="2147483715" r:id="rId27"/>
    <p:sldLayoutId id="2147483716" r:id="rId28"/>
    <p:sldLayoutId id="2147483717" r:id="rId29"/>
    <p:sldLayoutId id="2147483718" r:id="rId30"/>
    <p:sldLayoutId id="2147483719" r:id="rId31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563" indent="-182563" algn="l" defTabSz="914400" rtl="0" eaLnBrk="1" latinLnBrk="0" hangingPunct="1">
        <a:lnSpc>
          <a:spcPct val="100000"/>
        </a:lnSpc>
        <a:spcBef>
          <a:spcPts val="0"/>
        </a:spcBef>
        <a:buClr>
          <a:schemeClr val="accent2"/>
        </a:buClr>
        <a:buFont typeface="DB Sans" panose="020B0502050202020204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58775" indent="-176213" algn="l" defTabSz="914400" rtl="0" eaLnBrk="1" latinLnBrk="0" hangingPunct="1">
        <a:lnSpc>
          <a:spcPct val="100000"/>
        </a:lnSpc>
        <a:spcBef>
          <a:spcPts val="0"/>
        </a:spcBef>
        <a:buClr>
          <a:schemeClr val="accent2"/>
        </a:buClr>
        <a:buFont typeface="DB Sans" panose="020B0502050202020204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182563" algn="l" defTabSz="914400" rtl="0" eaLnBrk="1" latinLnBrk="0" hangingPunct="1">
        <a:lnSpc>
          <a:spcPct val="100000"/>
        </a:lnSpc>
        <a:spcBef>
          <a:spcPts val="0"/>
        </a:spcBef>
        <a:buClr>
          <a:schemeClr val="accent2"/>
        </a:buClr>
        <a:buFont typeface="DB Sans" panose="020B0502050202020204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15963" indent="-174625" algn="l" defTabSz="914400" rtl="0" eaLnBrk="1" latinLnBrk="0" hangingPunct="1">
        <a:lnSpc>
          <a:spcPct val="100000"/>
        </a:lnSpc>
        <a:spcBef>
          <a:spcPts val="0"/>
        </a:spcBef>
        <a:buClr>
          <a:schemeClr val="accent2"/>
        </a:buClr>
        <a:buFont typeface="DB Sans" panose="020B0502050202020204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98525" indent="-182563" algn="l" defTabSz="914400" rtl="0" eaLnBrk="1" latinLnBrk="0" hangingPunct="1">
        <a:lnSpc>
          <a:spcPct val="100000"/>
        </a:lnSpc>
        <a:spcBef>
          <a:spcPts val="0"/>
        </a:spcBef>
        <a:buClr>
          <a:schemeClr val="accent2"/>
        </a:buClr>
        <a:buFont typeface="DB Sans" panose="020B0502050202020204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3" pos="7446">
          <p15:clr>
            <a:srgbClr val="F26B43"/>
          </p15:clr>
        </p15:guide>
        <p15:guide id="7" pos="3727">
          <p15:clr>
            <a:srgbClr val="F26B43"/>
          </p15:clr>
        </p15:guide>
        <p15:guide id="8" pos="3953">
          <p15:clr>
            <a:srgbClr val="F26B43"/>
          </p15:clr>
        </p15:guide>
        <p15:guide id="9" orient="horz" pos="913">
          <p15:clr>
            <a:srgbClr val="F26B43"/>
          </p15:clr>
        </p15:guide>
        <p15:guide id="10" orient="horz" pos="3861">
          <p15:clr>
            <a:srgbClr val="F26B43"/>
          </p15:clr>
        </p15:guide>
        <p15:guide id="11" pos="23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1DA6BE-DFEB-330E-DBC9-86EA8EA4A5D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>
                <a:latin typeface="DB Neo Office Head black" pitchFamily="2" charset="0"/>
              </a:rPr>
              <a:t>Projektname einfügen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EDFDFC3-35C9-A0AB-198F-48B95C4C42A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Bahn-Azubis gegen Hass und Gewalt 2025/26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D7B1EB8-3B14-CF9C-D44C-8786D55D3D2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11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pPr/>
              <a:t>1</a:t>
            </a:fld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424E89B-4B7D-2CD5-8F82-89D5AFA3651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A6A8C817-0876-C799-94B9-218A3ABEE239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371474" y="1590846"/>
            <a:ext cx="11386330" cy="4637426"/>
            <a:chOff x="371474" y="1590846"/>
            <a:chExt cx="11386330" cy="4637426"/>
          </a:xfrm>
        </p:grpSpPr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9E77527D-DD77-896B-5A08-D2D943E11F9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71474" y="1590846"/>
              <a:ext cx="11386330" cy="4637426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80975" indent="-180975" algn="ctr">
                <a:buClr>
                  <a:schemeClr val="accent2"/>
                </a:buClr>
                <a:buFont typeface="DB Sans" panose="020B0502050202020204" pitchFamily="34" charset="0"/>
                <a:buChar char="‒"/>
              </a:pPr>
              <a:endParaRPr lang="de-DE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E7C8D303-2485-F150-DB3A-8C4C28B2AA7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037910" y="2062544"/>
              <a:ext cx="3600000" cy="40449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>
                <a:buClr>
                  <a:schemeClr val="accent2"/>
                </a:buClr>
              </a:pPr>
              <a:r>
                <a:rPr lang="de-DE" sz="1200" dirty="0">
                  <a:solidFill>
                    <a:schemeClr val="tx1"/>
                  </a:solidFill>
                </a:rPr>
                <a:t>Hier ist Platz für eure Projektbeschreibung.</a:t>
              </a:r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A5289B26-8080-25D5-A76F-A2DE2AAA05E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91368" y="2062544"/>
              <a:ext cx="3600000" cy="23196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171450" indent="-171450">
                <a:buClr>
                  <a:schemeClr val="accent2"/>
                </a:buClr>
                <a:buFont typeface="Arial" panose="020B0604020202020204" pitchFamily="34" charset="0"/>
                <a:buChar char="•"/>
              </a:pPr>
              <a:r>
                <a:rPr lang="de-DE" sz="1200" dirty="0">
                  <a:solidFill>
                    <a:schemeClr val="tx1"/>
                  </a:solidFill>
                </a:rPr>
                <a:t>Name 1</a:t>
              </a:r>
            </a:p>
            <a:p>
              <a:pPr marL="171450" indent="-171450">
                <a:buClr>
                  <a:schemeClr val="accent2"/>
                </a:buClr>
                <a:buFont typeface="Arial" panose="020B0604020202020204" pitchFamily="34" charset="0"/>
                <a:buChar char="•"/>
              </a:pPr>
              <a:r>
                <a:rPr lang="de-DE" sz="1200" dirty="0">
                  <a:solidFill>
                    <a:schemeClr val="tx1"/>
                  </a:solidFill>
                </a:rPr>
                <a:t>Name 2</a:t>
              </a:r>
            </a:p>
            <a:p>
              <a:pPr marL="171450" indent="-171450">
                <a:buClr>
                  <a:schemeClr val="accent2"/>
                </a:buClr>
                <a:buFont typeface="Arial" panose="020B0604020202020204" pitchFamily="34" charset="0"/>
                <a:buChar char="•"/>
              </a:pPr>
              <a:r>
                <a:rPr lang="de-DE" sz="1200" dirty="0">
                  <a:solidFill>
                    <a:schemeClr val="tx1"/>
                  </a:solidFill>
                </a:rPr>
                <a:t>Name 3</a:t>
              </a:r>
            </a:p>
            <a:p>
              <a:pPr marL="171450" indent="-171450">
                <a:buClr>
                  <a:schemeClr val="accent2"/>
                </a:buClr>
                <a:buFont typeface="Arial" panose="020B0604020202020204" pitchFamily="34" charset="0"/>
                <a:buChar char="•"/>
              </a:pPr>
              <a:r>
                <a:rPr lang="de-DE" sz="1200" dirty="0">
                  <a:solidFill>
                    <a:schemeClr val="tx1"/>
                  </a:solidFill>
                </a:rPr>
                <a:t>…</a:t>
              </a:r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DA26262C-0613-F807-39F4-ED07B3807801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91500" y="1657418"/>
              <a:ext cx="21997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Clr>
                  <a:schemeClr val="accent2"/>
                </a:buClr>
              </a:pPr>
              <a:r>
                <a:rPr lang="de-DE" sz="1600" dirty="0" err="1">
                  <a:solidFill>
                    <a:schemeClr val="accent5"/>
                  </a:solidFill>
                  <a:latin typeface="DB Neo Office Head black" pitchFamily="2" charset="0"/>
                </a:rPr>
                <a:t>Teilnehmer:innen</a:t>
              </a:r>
              <a:endParaRPr lang="de-DE" sz="1600" dirty="0">
                <a:solidFill>
                  <a:schemeClr val="accent5"/>
                </a:solidFill>
                <a:latin typeface="DB Neo Office Head black" pitchFamily="2" charset="0"/>
              </a:endParaRPr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9EA1F252-D98E-75CA-CD35-8E0D6B72DD7A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964771" y="1657418"/>
              <a:ext cx="21997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Clr>
                  <a:schemeClr val="accent2"/>
                </a:buClr>
              </a:pPr>
              <a:r>
                <a:rPr lang="de-DE" sz="1600" dirty="0">
                  <a:solidFill>
                    <a:schemeClr val="accent5"/>
                  </a:solidFill>
                  <a:latin typeface="DB Neo Office Head black" pitchFamily="2" charset="0"/>
                </a:rPr>
                <a:t>Teamfoto</a:t>
              </a:r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C2FA964F-A7BD-330C-FFDC-1AC0CB03B154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604074" y="1653856"/>
              <a:ext cx="246767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Clr>
                  <a:schemeClr val="accent2"/>
                </a:buClr>
              </a:pPr>
              <a:r>
                <a:rPr lang="de-DE" sz="1600" dirty="0">
                  <a:solidFill>
                    <a:schemeClr val="accent5"/>
                  </a:solidFill>
                  <a:latin typeface="DB Neo Office Head black" pitchFamily="2" charset="0"/>
                </a:rPr>
                <a:t>Projektbeschreibung</a:t>
              </a:r>
            </a:p>
          </p:txBody>
        </p: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9AD37528-E99A-C5A0-9E4B-0107A3E12534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91500" y="4448791"/>
              <a:ext cx="21997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Clr>
                  <a:schemeClr val="accent2"/>
                </a:buClr>
              </a:pPr>
              <a:r>
                <a:rPr lang="de-DE" sz="1600" dirty="0" err="1">
                  <a:solidFill>
                    <a:schemeClr val="accent5"/>
                  </a:solidFill>
                  <a:latin typeface="DB Neo Office Head black" pitchFamily="2" charset="0"/>
                </a:rPr>
                <a:t>Mentor:innen</a:t>
              </a:r>
              <a:endParaRPr lang="de-DE" sz="1600" dirty="0">
                <a:solidFill>
                  <a:schemeClr val="accent5"/>
                </a:solidFill>
                <a:latin typeface="DB Neo Office Head black" pitchFamily="2" charset="0"/>
              </a:endParaRPr>
            </a:p>
          </p:txBody>
        </p:sp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5383B23E-1433-C4F8-F728-135F0DAA288A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964771" y="4448791"/>
              <a:ext cx="21997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Clr>
                  <a:schemeClr val="accent2"/>
                </a:buClr>
              </a:pPr>
              <a:r>
                <a:rPr lang="de-DE" sz="1600" dirty="0">
                  <a:solidFill>
                    <a:schemeClr val="accent5"/>
                  </a:solidFill>
                  <a:latin typeface="DB Neo Office Head black" pitchFamily="2" charset="0"/>
                </a:rPr>
                <a:t>Projektziel</a:t>
              </a:r>
            </a:p>
          </p:txBody>
        </p:sp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299F73D7-08A6-DEDF-3B15-A30541C3C37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91368" y="4837358"/>
              <a:ext cx="3600000" cy="12701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171450" indent="-171450">
                <a:buClr>
                  <a:schemeClr val="accent2"/>
                </a:buClr>
                <a:buFont typeface="Arial" panose="020B0604020202020204" pitchFamily="34" charset="0"/>
                <a:buChar char="•"/>
              </a:pPr>
              <a:r>
                <a:rPr lang="de-DE" sz="1200" dirty="0">
                  <a:solidFill>
                    <a:schemeClr val="tx1"/>
                  </a:solidFill>
                </a:rPr>
                <a:t>Name 1 eintragen</a:t>
              </a:r>
            </a:p>
            <a:p>
              <a:pPr marL="171450" indent="-171450">
                <a:buClr>
                  <a:schemeClr val="accent2"/>
                </a:buClr>
                <a:buFont typeface="Arial" panose="020B0604020202020204" pitchFamily="34" charset="0"/>
                <a:buChar char="•"/>
              </a:pPr>
              <a:r>
                <a:rPr lang="de-DE" sz="1200" dirty="0">
                  <a:solidFill>
                    <a:schemeClr val="tx1"/>
                  </a:solidFill>
                </a:rPr>
                <a:t>Name 2 eintragen</a:t>
              </a:r>
            </a:p>
          </p:txBody>
        </p:sp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46F9A697-8BA4-7604-8CC4-80A904C04E8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264639" y="4837358"/>
              <a:ext cx="3600000" cy="12701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171450" indent="-171450">
                <a:buClr>
                  <a:schemeClr val="accent2"/>
                </a:buClr>
                <a:buFont typeface="Arial" panose="020B0604020202020204" pitchFamily="34" charset="0"/>
                <a:buChar char="•"/>
              </a:pPr>
              <a:r>
                <a:rPr lang="de-DE" sz="1200" dirty="0">
                  <a:solidFill>
                    <a:schemeClr val="tx1"/>
                  </a:solidFill>
                </a:rPr>
                <a:t>Hier ist Platz für euer Projektziel in 3 Stichpunkten</a:t>
              </a:r>
            </a:p>
            <a:p>
              <a:pPr marL="171450" indent="-171450">
                <a:buClr>
                  <a:schemeClr val="accent2"/>
                </a:buClr>
                <a:buFont typeface="Arial" panose="020B0604020202020204" pitchFamily="34" charset="0"/>
                <a:buChar char="•"/>
              </a:pPr>
              <a:r>
                <a:rPr lang="de-DE" sz="1200" dirty="0">
                  <a:solidFill>
                    <a:schemeClr val="tx1"/>
                  </a:solidFill>
                </a:rPr>
                <a:t>…</a:t>
              </a:r>
            </a:p>
            <a:p>
              <a:pPr marL="171450" indent="-171450">
                <a:buClr>
                  <a:schemeClr val="accent2"/>
                </a:buClr>
                <a:buFont typeface="Arial" panose="020B0604020202020204" pitchFamily="34" charset="0"/>
                <a:buChar char="•"/>
              </a:pPr>
              <a:r>
                <a:rPr lang="de-DE" sz="1200" dirty="0">
                  <a:solidFill>
                    <a:schemeClr val="tx1"/>
                  </a:solidFill>
                </a:rPr>
                <a:t>…</a:t>
              </a:r>
            </a:p>
          </p:txBody>
        </p:sp>
      </p:grpSp>
      <p:sp>
        <p:nvSpPr>
          <p:cNvPr id="11" name="Rechteck 10">
            <a:extLst>
              <a:ext uri="{FF2B5EF4-FFF2-40B4-BE49-F238E27FC236}">
                <a16:creationId xmlns:a16="http://schemas.microsoft.com/office/drawing/2014/main" id="{3CDA7F98-FB59-6394-6C6A-52F8A3371FA8}"/>
              </a:ext>
            </a:extLst>
          </p:cNvPr>
          <p:cNvSpPr/>
          <p:nvPr/>
        </p:nvSpPr>
        <p:spPr>
          <a:xfrm>
            <a:off x="4264639" y="2062544"/>
            <a:ext cx="3600000" cy="2319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accent2"/>
              </a:buClr>
            </a:pPr>
            <a:r>
              <a:rPr lang="de-DE" sz="1200" dirty="0">
                <a:solidFill>
                  <a:schemeClr val="tx1"/>
                </a:solidFill>
              </a:rPr>
              <a:t>Bitte fügt hier euer Teamfoto ein!</a:t>
            </a:r>
          </a:p>
        </p:txBody>
      </p:sp>
      <p:pic>
        <p:nvPicPr>
          <p:cNvPr id="28" name="Grafik 27" descr="Ein Bild, das Kleidung, Schuhwerk, Cartoon, Person enthält.&#10;&#10;KI-generierte Inhalte können fehlerhaft sein.">
            <a:extLst>
              <a:ext uri="{FF2B5EF4-FFF2-40B4-BE49-F238E27FC236}">
                <a16:creationId xmlns:a16="http://schemas.microsoft.com/office/drawing/2014/main" id="{1674AB0C-BB4E-41C1-12E1-9FAB926C03A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3339" y="5910736"/>
            <a:ext cx="376736" cy="752836"/>
          </a:xfrm>
          <a:prstGeom prst="rect">
            <a:avLst/>
          </a:prstGeom>
        </p:spPr>
      </p:pic>
      <p:pic>
        <p:nvPicPr>
          <p:cNvPr id="29" name="Grafik 28" descr="Ein Bild, das Kleidung, Cartoon, stehend, Zeichnung enthält.&#10;&#10;KI-generierte Inhalte können fehlerhaft sein.">
            <a:extLst>
              <a:ext uri="{FF2B5EF4-FFF2-40B4-BE49-F238E27FC236}">
                <a16:creationId xmlns:a16="http://schemas.microsoft.com/office/drawing/2014/main" id="{BA2AF4A0-E5C4-C174-AC99-E83BCB94558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6397" y="973207"/>
            <a:ext cx="323063" cy="803025"/>
          </a:xfrm>
          <a:prstGeom prst="rect">
            <a:avLst/>
          </a:prstGeom>
        </p:spPr>
      </p:pic>
      <p:pic>
        <p:nvPicPr>
          <p:cNvPr id="30" name="Grafik 29" descr="Ein Bild, das Kleidung, Arbeitskleidung, Person, Arbeitsbekleidung enthält.&#10;&#10;KI-generierte Inhalte können fehlerhaft sein.">
            <a:extLst>
              <a:ext uri="{FF2B5EF4-FFF2-40B4-BE49-F238E27FC236}">
                <a16:creationId xmlns:a16="http://schemas.microsoft.com/office/drawing/2014/main" id="{10FA1BD4-C563-A0AC-9CBE-6A0A85BD2E2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927" y="4043033"/>
            <a:ext cx="302872" cy="752836"/>
          </a:xfrm>
          <a:prstGeom prst="rect">
            <a:avLst/>
          </a:prstGeom>
        </p:spPr>
      </p:pic>
      <p:pic>
        <p:nvPicPr>
          <p:cNvPr id="31" name="Grafik 30" descr="Ein Bild, das Kleidung, Schuhwerk, Cartoon, stehend enthält.&#10;&#10;KI-generierte Inhalte können fehlerhaft sein.">
            <a:extLst>
              <a:ext uri="{FF2B5EF4-FFF2-40B4-BE49-F238E27FC236}">
                <a16:creationId xmlns:a16="http://schemas.microsoft.com/office/drawing/2014/main" id="{31BFED11-3B01-8532-12C7-8BAA1090E31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2758" y="5618751"/>
            <a:ext cx="394313" cy="752836"/>
          </a:xfrm>
          <a:prstGeom prst="rect">
            <a:avLst/>
          </a:prstGeom>
        </p:spPr>
      </p:pic>
      <p:pic>
        <p:nvPicPr>
          <p:cNvPr id="32" name="Grafik 31" descr="Ein Bild, das Kleidung, Person, Schuhwerk, Cartoon enthält.&#10;&#10;KI-generierte Inhalte können fehlerhaft sein.">
            <a:extLst>
              <a:ext uri="{FF2B5EF4-FFF2-40B4-BE49-F238E27FC236}">
                <a16:creationId xmlns:a16="http://schemas.microsoft.com/office/drawing/2014/main" id="{DCC67A37-36D1-8359-EDF6-68E18AEB442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6965" y="5796508"/>
            <a:ext cx="308084" cy="752836"/>
          </a:xfrm>
          <a:prstGeom prst="rect">
            <a:avLst/>
          </a:prstGeom>
        </p:spPr>
      </p:pic>
      <p:pic>
        <p:nvPicPr>
          <p:cNvPr id="33" name="Grafik 32" descr="Ein Bild, das Kleidung, Zeichnung, Rock, Darstellung enthält.&#10;&#10;KI-generierte Inhalte können fehlerhaft sein.">
            <a:extLst>
              <a:ext uri="{FF2B5EF4-FFF2-40B4-BE49-F238E27FC236}">
                <a16:creationId xmlns:a16="http://schemas.microsoft.com/office/drawing/2014/main" id="{405F76E9-C1E3-A567-5448-F4D5C6F9B41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2651" y="404816"/>
            <a:ext cx="299656" cy="735349"/>
          </a:xfrm>
          <a:prstGeom prst="rect">
            <a:avLst/>
          </a:prstGeom>
        </p:spPr>
      </p:pic>
      <p:pic>
        <p:nvPicPr>
          <p:cNvPr id="34" name="Grafik 33" descr="Ein Bild, das Kleidung, Stuhl, Schuhwerk, Rollstuhl enthält.&#10;&#10;KI-generierte Inhalte können fehlerhaft sein.">
            <a:extLst>
              <a:ext uri="{FF2B5EF4-FFF2-40B4-BE49-F238E27FC236}">
                <a16:creationId xmlns:a16="http://schemas.microsoft.com/office/drawing/2014/main" id="{0952A76F-26A4-3EB7-DE39-643B47A36FD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6408" y="1053939"/>
            <a:ext cx="493908" cy="599917"/>
          </a:xfrm>
          <a:prstGeom prst="rect">
            <a:avLst/>
          </a:prstGeom>
        </p:spPr>
      </p:pic>
      <p:pic>
        <p:nvPicPr>
          <p:cNvPr id="35" name="Grafik 34" descr="Ein Bild, das Kleidung, Cartoon, Ärmel, Hose enthält.&#10;&#10;KI-generierte Inhalte können fehlerhaft sein.">
            <a:extLst>
              <a:ext uri="{FF2B5EF4-FFF2-40B4-BE49-F238E27FC236}">
                <a16:creationId xmlns:a16="http://schemas.microsoft.com/office/drawing/2014/main" id="{72258181-76E3-372C-336D-B4DBC8C951E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7524" y="941483"/>
            <a:ext cx="358667" cy="752836"/>
          </a:xfrm>
          <a:prstGeom prst="rect">
            <a:avLst/>
          </a:prstGeom>
        </p:spPr>
      </p:pic>
      <p:pic>
        <p:nvPicPr>
          <p:cNvPr id="36" name="Grafik 35" descr="Ein Bild, das Kleidung, Cartoon, Mann, Person enthält.&#10;&#10;KI-generierte Inhalte können fehlerhaft sein.">
            <a:extLst>
              <a:ext uri="{FF2B5EF4-FFF2-40B4-BE49-F238E27FC236}">
                <a16:creationId xmlns:a16="http://schemas.microsoft.com/office/drawing/2014/main" id="{3E543482-FA33-FAF8-3ED8-994FDCE0F83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1561" y="5665042"/>
            <a:ext cx="433441" cy="752836"/>
          </a:xfrm>
          <a:prstGeom prst="rect">
            <a:avLst/>
          </a:prstGeom>
        </p:spPr>
      </p:pic>
      <p:pic>
        <p:nvPicPr>
          <p:cNvPr id="37" name="Grafik 36" descr="Ein Bild, das Kleidung, Person, stehend, Schuhwerk enthält.&#10;&#10;KI-generierte Inhalte können fehlerhaft sein.">
            <a:extLst>
              <a:ext uri="{FF2B5EF4-FFF2-40B4-BE49-F238E27FC236}">
                <a16:creationId xmlns:a16="http://schemas.microsoft.com/office/drawing/2014/main" id="{18519E65-4CF2-9BC8-71A0-1AF9A0D4B50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607" y="1048432"/>
            <a:ext cx="287055" cy="752836"/>
          </a:xfrm>
          <a:prstGeom prst="rect">
            <a:avLst/>
          </a:prstGeom>
        </p:spPr>
      </p:pic>
      <p:pic>
        <p:nvPicPr>
          <p:cNvPr id="38" name="Grafik 37" descr="Ein Bild, das Kleidung, Person, Cartoon, Mann enthält.&#10;&#10;KI-generierte Inhalte können fehlerhaft sein.">
            <a:extLst>
              <a:ext uri="{FF2B5EF4-FFF2-40B4-BE49-F238E27FC236}">
                <a16:creationId xmlns:a16="http://schemas.microsoft.com/office/drawing/2014/main" id="{C409A70F-1EB4-9D7C-AAF3-A8B1AF5D34A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1333" y="5826364"/>
            <a:ext cx="376577" cy="752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637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1DA6BE-DFEB-330E-DBC9-86EA8EA4A5D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Projektname einfügen</a:t>
            </a:r>
            <a:br>
              <a:rPr lang="de-DE" dirty="0"/>
            </a:br>
            <a:r>
              <a:rPr lang="de-DE" kern="0" dirty="0">
                <a:solidFill>
                  <a:srgbClr val="C00000"/>
                </a:solidFill>
                <a:latin typeface="DB Neo Office Head" pitchFamily="2" charset="0"/>
              </a:rPr>
              <a:t>1. Fokussierung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EDFDFC3-35C9-A0AB-198F-48B95C4C42A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Bahn-Azubis gegen Hass und Gewalt 2025/26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D7B1EB8-3B14-CF9C-D44C-8786D55D3D2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11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424E89B-4B7D-2CD5-8F82-89D5AFA3651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Inhaltsplatzhalter 4">
            <a:extLst>
              <a:ext uri="{FF2B5EF4-FFF2-40B4-BE49-F238E27FC236}">
                <a16:creationId xmlns:a16="http://schemas.microsoft.com/office/drawing/2014/main" id="{41F47B01-A54E-C430-7311-2055990115B9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71475" y="1449388"/>
            <a:ext cx="11449049" cy="4679950"/>
          </a:xfrm>
          <a:prstGeom prst="rect">
            <a:avLst/>
          </a:prstGeom>
        </p:spPr>
        <p:txBody>
          <a:bodyPr/>
          <a:lstStyle>
            <a:lvl1pPr marL="182563" indent="-1825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8775" indent="-17621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1825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5963" indent="-174625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825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DB Sans" panose="020B0502050202020204" pitchFamily="34" charset="0"/>
              <a:buNone/>
            </a:pPr>
            <a:r>
              <a:rPr lang="de-DE" sz="1400" b="1" dirty="0"/>
              <a:t>Was ist Eure Botschaft, die Ihr publik machen möchtet? Welches Anliegen wollt Ihr umsetzten?</a:t>
            </a:r>
          </a:p>
          <a:p>
            <a:pPr marL="0" indent="0">
              <a:buFont typeface="DB Sans" panose="020B0502050202020204" pitchFamily="34" charset="0"/>
              <a:buNone/>
            </a:pPr>
            <a:endParaRPr lang="de-DE" sz="1400" dirty="0"/>
          </a:p>
          <a:p>
            <a:pPr marL="0" indent="0">
              <a:buFont typeface="DB Sans" panose="020B0502050202020204" pitchFamily="34" charset="0"/>
              <a:buNone/>
            </a:pPr>
            <a:endParaRPr lang="de-DE" sz="1400" dirty="0"/>
          </a:p>
          <a:p>
            <a:pPr marL="0" indent="0">
              <a:buFont typeface="DB Sans" panose="020B0502050202020204" pitchFamily="34" charset="0"/>
              <a:buNone/>
            </a:pPr>
            <a:r>
              <a:rPr lang="de-DE" sz="1400" b="1" dirty="0"/>
              <a:t>Wer sind die Betroffenen/Beteiligten, mit denen sich Euer Projekt beschäftigt? </a:t>
            </a:r>
          </a:p>
          <a:p>
            <a:pPr marL="0" indent="0">
              <a:buFont typeface="DB Sans" panose="020B0502050202020204" pitchFamily="34" charset="0"/>
              <a:buNone/>
            </a:pPr>
            <a:endParaRPr lang="de-DE" sz="1400" dirty="0"/>
          </a:p>
          <a:p>
            <a:pPr marL="0" indent="0">
              <a:buFont typeface="DB Sans" panose="020B0502050202020204" pitchFamily="34" charset="0"/>
              <a:buNone/>
            </a:pPr>
            <a:endParaRPr lang="de-DE" sz="1400" dirty="0"/>
          </a:p>
          <a:p>
            <a:pPr marL="0" indent="0">
              <a:buFont typeface="DB Sans" panose="020B0502050202020204" pitchFamily="34" charset="0"/>
              <a:buNone/>
            </a:pPr>
            <a:r>
              <a:rPr lang="de-DE" sz="1400" b="1" dirty="0"/>
              <a:t>In welcher Form habt Ihr Euch mit den Betroffenen oder Beteiligten auseinandergesetzt?</a:t>
            </a:r>
          </a:p>
          <a:p>
            <a:pPr marL="0" indent="0">
              <a:buFont typeface="DB Sans" panose="020B0502050202020204" pitchFamily="34" charset="0"/>
              <a:buNone/>
            </a:pPr>
            <a:endParaRPr lang="de-DE" sz="1400" dirty="0"/>
          </a:p>
          <a:p>
            <a:pPr marL="0" indent="0">
              <a:buFont typeface="DB Sans" panose="020B0502050202020204" pitchFamily="34" charset="0"/>
              <a:buNone/>
            </a:pPr>
            <a:endParaRPr lang="de-DE" sz="1400" dirty="0"/>
          </a:p>
          <a:p>
            <a:pPr marL="0" indent="0">
              <a:buFont typeface="DB Sans" panose="020B0502050202020204" pitchFamily="34" charset="0"/>
              <a:buNone/>
            </a:pPr>
            <a:r>
              <a:rPr lang="de-DE" sz="1400" b="1" dirty="0"/>
              <a:t>Wie habt Ihr Euer Projekt gestaltet, um die Zielgruppe (z. B. Reisende, Jugendliche, Menschen in einer bestimmten Stadt, Frauen, </a:t>
            </a:r>
            <a:r>
              <a:rPr lang="de-DE" sz="1400" b="1" dirty="0" err="1"/>
              <a:t>DB-Mitarbeiter:innen</a:t>
            </a:r>
            <a:r>
              <a:rPr lang="de-DE" sz="1400" b="1" dirty="0"/>
              <a:t>)  zu erreichen?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99282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1DA6BE-DFEB-330E-DBC9-86EA8EA4A5D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Projektname einfügen</a:t>
            </a:r>
            <a:br>
              <a:rPr lang="de-DE" dirty="0"/>
            </a:br>
            <a:r>
              <a:rPr lang="de-DE" kern="0" dirty="0">
                <a:solidFill>
                  <a:srgbClr val="1455C0"/>
                </a:solidFill>
                <a:latin typeface="DB Neo Office Head" pitchFamily="2" charset="0"/>
              </a:rPr>
              <a:t>2. Realisierung</a:t>
            </a:r>
            <a:endParaRPr lang="de-DE" dirty="0">
              <a:latin typeface="DB Neo Office Head" pitchFamily="2" charset="0"/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EDFDFC3-35C9-A0AB-198F-48B95C4C42A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Bahn-Azubis gegen Hass und Gewalt 2025/26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D7B1EB8-3B14-CF9C-D44C-8786D55D3D2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11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424E89B-4B7D-2CD5-8F82-89D5AFA3651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Inhaltsplatzhalter 4">
            <a:extLst>
              <a:ext uri="{FF2B5EF4-FFF2-40B4-BE49-F238E27FC236}">
                <a16:creationId xmlns:a16="http://schemas.microsoft.com/office/drawing/2014/main" id="{A0412CC4-FBEF-740A-CD68-603AD62F8E9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71475" y="1449388"/>
            <a:ext cx="11449049" cy="4679950"/>
          </a:xfrm>
          <a:prstGeom prst="rect">
            <a:avLst/>
          </a:prstGeom>
        </p:spPr>
        <p:txBody>
          <a:bodyPr/>
          <a:lstStyle>
            <a:lvl1pPr marL="182563" indent="-1825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8775" indent="-17621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1825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5963" indent="-174625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825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DB Sans" panose="020B0502050202020204" pitchFamily="34" charset="0"/>
              <a:buNone/>
            </a:pPr>
            <a:r>
              <a:rPr lang="de-DE" sz="1400" b="1" dirty="0"/>
              <a:t>Was habt Ihr konkret umgesetzt? </a:t>
            </a:r>
            <a:r>
              <a:rPr lang="de-DE" sz="1400" i="1" dirty="0"/>
              <a:t>(Gerne auch Nachweise einfügen)</a:t>
            </a:r>
          </a:p>
          <a:p>
            <a:pPr marL="0" indent="0">
              <a:buFont typeface="DB Sans" panose="020B0502050202020204" pitchFamily="34" charset="0"/>
              <a:buNone/>
            </a:pPr>
            <a:endParaRPr lang="de-DE" sz="1400" dirty="0"/>
          </a:p>
          <a:p>
            <a:pPr marL="0" indent="0">
              <a:buFont typeface="DB Sans" panose="020B0502050202020204" pitchFamily="34" charset="0"/>
              <a:buNone/>
            </a:pPr>
            <a:endParaRPr lang="de-DE" sz="1400" dirty="0"/>
          </a:p>
          <a:p>
            <a:pPr marL="0" indent="0">
              <a:buFont typeface="DB Sans" panose="020B0502050202020204" pitchFamily="34" charset="0"/>
              <a:buNone/>
            </a:pPr>
            <a:r>
              <a:rPr lang="de-DE" sz="1400" b="1" dirty="0"/>
              <a:t>Wie habt Ihr Eure Ziele erreicht? </a:t>
            </a:r>
          </a:p>
          <a:p>
            <a:pPr marL="0" indent="0">
              <a:buFont typeface="DB Sans" panose="020B0502050202020204" pitchFamily="34" charset="0"/>
              <a:buNone/>
            </a:pPr>
            <a:endParaRPr lang="de-DE" sz="1400" dirty="0"/>
          </a:p>
          <a:p>
            <a:pPr marL="0" indent="0">
              <a:buFont typeface="DB Sans" panose="020B0502050202020204" pitchFamily="34" charset="0"/>
              <a:buNone/>
            </a:pPr>
            <a:endParaRPr lang="de-DE" sz="1400" dirty="0"/>
          </a:p>
          <a:p>
            <a:pPr marL="0" indent="0">
              <a:buFont typeface="DB Sans" panose="020B0502050202020204" pitchFamily="34" charset="0"/>
              <a:buNone/>
            </a:pPr>
            <a:r>
              <a:rPr lang="de-DE" sz="1400" b="1" dirty="0"/>
              <a:t>Welche inhaltliche und/oder finanzielle Unterstützung habt Ihr konkret von anderen (z. B. </a:t>
            </a:r>
            <a:r>
              <a:rPr lang="de-DE" sz="1400" b="1" dirty="0" err="1"/>
              <a:t>DBplus</a:t>
            </a:r>
            <a:r>
              <a:rPr lang="de-DE" sz="1400" b="1" dirty="0"/>
              <a:t>-Partner, Institutionen) erhalten? </a:t>
            </a:r>
          </a:p>
          <a:p>
            <a:pPr marL="0" indent="0">
              <a:buFont typeface="DB Sans" panose="020B0502050202020204" pitchFamily="34" charset="0"/>
              <a:buNone/>
            </a:pPr>
            <a:endParaRPr lang="de-DE" sz="1400" dirty="0"/>
          </a:p>
          <a:p>
            <a:pPr marL="0" indent="0">
              <a:buFont typeface="DB Sans" panose="020B0502050202020204" pitchFamily="34" charset="0"/>
              <a:buNone/>
            </a:pPr>
            <a:endParaRPr lang="de-DE" sz="1400" dirty="0"/>
          </a:p>
          <a:p>
            <a:pPr marL="0" indent="0">
              <a:buFont typeface="DB Sans" panose="020B0502050202020204" pitchFamily="34" charset="0"/>
              <a:buNone/>
            </a:pPr>
            <a:r>
              <a:rPr lang="de-DE" sz="1400" b="1" dirty="0"/>
              <a:t>Was würdet Ihr beim nächsten Mal anders machen? </a:t>
            </a:r>
          </a:p>
        </p:txBody>
      </p:sp>
    </p:spTree>
    <p:extLst>
      <p:ext uri="{BB962C8B-B14F-4D97-AF65-F5344CB8AC3E}">
        <p14:creationId xmlns:p14="http://schemas.microsoft.com/office/powerpoint/2010/main" val="2368149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1DA6BE-DFEB-330E-DBC9-86EA8EA4A5D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Projektname einfügen</a:t>
            </a:r>
            <a:br>
              <a:rPr lang="de-DE" dirty="0"/>
            </a:br>
            <a:r>
              <a:rPr lang="de-DE" kern="0" dirty="0">
                <a:solidFill>
                  <a:srgbClr val="FF9B00"/>
                </a:solidFill>
                <a:latin typeface="DB Neo Office Head" pitchFamily="2" charset="0"/>
              </a:rPr>
              <a:t>3. Kreativität</a:t>
            </a:r>
            <a:endParaRPr lang="de-DE" dirty="0">
              <a:latin typeface="DB Neo Office Head" pitchFamily="2" charset="0"/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EDFDFC3-35C9-A0AB-198F-48B95C4C42A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Bahn-Azubis gegen Hass und Gewalt 2025/26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D7B1EB8-3B14-CF9C-D44C-8786D55D3D2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11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424E89B-4B7D-2CD5-8F82-89D5AFA3651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Inhaltsplatzhalter 4">
            <a:extLst>
              <a:ext uri="{FF2B5EF4-FFF2-40B4-BE49-F238E27FC236}">
                <a16:creationId xmlns:a16="http://schemas.microsoft.com/office/drawing/2014/main" id="{A0412CC4-FBEF-740A-CD68-603AD62F8E9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71475" y="1449388"/>
            <a:ext cx="11449049" cy="4679950"/>
          </a:xfrm>
          <a:prstGeom prst="rect">
            <a:avLst/>
          </a:prstGeom>
        </p:spPr>
        <p:txBody>
          <a:bodyPr/>
          <a:lstStyle>
            <a:lvl1pPr marL="182563" indent="-1825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8775" indent="-17621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1825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5963" indent="-174625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825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DB Sans" panose="020B0502050202020204" pitchFamily="34" charset="0"/>
              <a:buNone/>
            </a:pPr>
            <a:r>
              <a:rPr lang="de-DE" sz="1400" b="1" dirty="0"/>
              <a:t>Was macht Euer Projekt und die Umsetzung einzigartig?</a:t>
            </a:r>
          </a:p>
          <a:p>
            <a:pPr marL="0" indent="0">
              <a:buFont typeface="DB Sans" panose="020B0502050202020204" pitchFamily="34" charset="0"/>
              <a:buNone/>
            </a:pPr>
            <a:endParaRPr lang="de-DE" sz="1400" b="1" dirty="0"/>
          </a:p>
          <a:p>
            <a:pPr marL="0" indent="0">
              <a:buFont typeface="DB Sans" panose="020B0502050202020204" pitchFamily="34" charset="0"/>
              <a:buNone/>
            </a:pPr>
            <a:endParaRPr lang="de-DE" sz="1400" b="1" dirty="0"/>
          </a:p>
          <a:p>
            <a:pPr marL="0" indent="0">
              <a:buFont typeface="DB Sans" panose="020B0502050202020204" pitchFamily="34" charset="0"/>
              <a:buNone/>
            </a:pPr>
            <a:r>
              <a:rPr lang="de-DE" sz="1400" b="1" dirty="0"/>
              <a:t>Welche kreativen Möglichkeiten habt Ihr ggf. für die Finanzierung Eures Projektes gefunden?</a:t>
            </a:r>
          </a:p>
        </p:txBody>
      </p:sp>
    </p:spTree>
    <p:extLst>
      <p:ext uri="{BB962C8B-B14F-4D97-AF65-F5344CB8AC3E}">
        <p14:creationId xmlns:p14="http://schemas.microsoft.com/office/powerpoint/2010/main" val="3041131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1DA6BE-DFEB-330E-DBC9-86EA8EA4A5D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Projektname einfügen</a:t>
            </a:r>
            <a:br>
              <a:rPr lang="de-DE" dirty="0"/>
            </a:br>
            <a:r>
              <a:rPr lang="de-DE" kern="0" dirty="0">
                <a:solidFill>
                  <a:srgbClr val="78BE14"/>
                </a:solidFill>
                <a:latin typeface="DB Neo Office Head" pitchFamily="2" charset="0"/>
              </a:rPr>
              <a:t>4. Nachhaltigkeit</a:t>
            </a:r>
            <a:endParaRPr lang="de-DE" dirty="0">
              <a:latin typeface="DB Neo Office Head" pitchFamily="2" charset="0"/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EDFDFC3-35C9-A0AB-198F-48B95C4C42A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Bahn-Azubis gegen Hass und Gewalt 2025/26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D7B1EB8-3B14-CF9C-D44C-8786D55D3D2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11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424E89B-4B7D-2CD5-8F82-89D5AFA3651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Inhaltsplatzhalter 4">
            <a:extLst>
              <a:ext uri="{FF2B5EF4-FFF2-40B4-BE49-F238E27FC236}">
                <a16:creationId xmlns:a16="http://schemas.microsoft.com/office/drawing/2014/main" id="{A0412CC4-FBEF-740A-CD68-603AD62F8E9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71475" y="1449388"/>
            <a:ext cx="11449049" cy="4679950"/>
          </a:xfrm>
          <a:prstGeom prst="rect">
            <a:avLst/>
          </a:prstGeom>
        </p:spPr>
        <p:txBody>
          <a:bodyPr/>
          <a:lstStyle>
            <a:lvl1pPr marL="182563" indent="-1825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8775" indent="-17621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1825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5963" indent="-174625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825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DB Sans" panose="020B0502050202020204" pitchFamily="34" charset="0"/>
              <a:buNone/>
            </a:pPr>
            <a:r>
              <a:rPr lang="de-DE" sz="1400" b="1" dirty="0"/>
              <a:t>Wie beeinflusst das Projekt Euer zukünftiges Denken und Handeln?</a:t>
            </a:r>
          </a:p>
          <a:p>
            <a:pPr marL="0" indent="0">
              <a:buFont typeface="DB Sans" panose="020B0502050202020204" pitchFamily="34" charset="0"/>
              <a:buNone/>
            </a:pPr>
            <a:endParaRPr lang="de-DE" sz="1400" b="1" dirty="0"/>
          </a:p>
          <a:p>
            <a:pPr marL="0" indent="0">
              <a:buFont typeface="DB Sans" panose="020B0502050202020204" pitchFamily="34" charset="0"/>
              <a:buNone/>
            </a:pPr>
            <a:endParaRPr lang="de-DE" sz="1400" b="1" dirty="0"/>
          </a:p>
          <a:p>
            <a:pPr marL="0" indent="0">
              <a:buFont typeface="DB Sans" panose="020B0502050202020204" pitchFamily="34" charset="0"/>
              <a:buNone/>
            </a:pPr>
            <a:r>
              <a:rPr lang="de-DE" sz="1400" b="1" dirty="0"/>
              <a:t>Was hat das Projekt bei Euch und bei anderen bewirkt?</a:t>
            </a:r>
          </a:p>
          <a:p>
            <a:pPr marL="0" indent="0">
              <a:buFont typeface="DB Sans" panose="020B0502050202020204" pitchFamily="34" charset="0"/>
              <a:buNone/>
            </a:pPr>
            <a:endParaRPr lang="de-DE" sz="1400" b="1" dirty="0"/>
          </a:p>
          <a:p>
            <a:pPr marL="0" indent="0">
              <a:buFont typeface="DB Sans" panose="020B0502050202020204" pitchFamily="34" charset="0"/>
              <a:buNone/>
            </a:pPr>
            <a:endParaRPr lang="de-DE" sz="1400" b="1" dirty="0"/>
          </a:p>
          <a:p>
            <a:pPr marL="0" indent="0">
              <a:buFont typeface="DB Sans" panose="020B0502050202020204" pitchFamily="34" charset="0"/>
              <a:buNone/>
            </a:pPr>
            <a:r>
              <a:rPr lang="de-DE" sz="1400" b="1" dirty="0"/>
              <a:t>Gibt es konkrete Pläne zur Weiterführung? Wenn ja, wie sehen die Pläne aus? </a:t>
            </a:r>
          </a:p>
        </p:txBody>
      </p:sp>
    </p:spTree>
    <p:extLst>
      <p:ext uri="{BB962C8B-B14F-4D97-AF65-F5344CB8AC3E}">
        <p14:creationId xmlns:p14="http://schemas.microsoft.com/office/powerpoint/2010/main" val="2695939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1DA6BE-DFEB-330E-DBC9-86EA8EA4A5D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Projektname einfügen</a:t>
            </a:r>
            <a:br>
              <a:rPr lang="de-DE" dirty="0"/>
            </a:br>
            <a:r>
              <a:rPr lang="de-DE" kern="0" dirty="0" err="1">
                <a:latin typeface="DB Neo Office Head" pitchFamily="2" charset="0"/>
              </a:rPr>
              <a:t>Gewinner:innen</a:t>
            </a:r>
            <a:r>
              <a:rPr lang="de-DE" kern="0" dirty="0">
                <a:latin typeface="DB Neo Office Head" pitchFamily="2" charset="0"/>
              </a:rPr>
              <a:t> Statement</a:t>
            </a:r>
            <a:endParaRPr lang="de-DE" dirty="0">
              <a:latin typeface="DB Neo Office Head" pitchFamily="2" charset="0"/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EDFDFC3-35C9-A0AB-198F-48B95C4C42A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Bahn-Azubis gegen Hass und Gewalt 2025/26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D7B1EB8-3B14-CF9C-D44C-8786D55D3D2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11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424E89B-4B7D-2CD5-8F82-89D5AFA3651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Inhaltsplatzhalter 5">
            <a:extLst>
              <a:ext uri="{FF2B5EF4-FFF2-40B4-BE49-F238E27FC236}">
                <a16:creationId xmlns:a16="http://schemas.microsoft.com/office/drawing/2014/main" id="{4BD30553-7F47-5B66-B031-34F1FC52061A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78272" y="1449388"/>
            <a:ext cx="5545137" cy="4679950"/>
          </a:xfrm>
          <a:prstGeom prst="rect">
            <a:avLst/>
          </a:prstGeom>
        </p:spPr>
        <p:txBody>
          <a:bodyPr/>
          <a:lstStyle>
            <a:lvl1pPr marL="182563" indent="-1825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8775" indent="-17621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1825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5963" indent="-174625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825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DB Sans" panose="020B0502050202020204" pitchFamily="34" charset="0"/>
              <a:buNone/>
            </a:pPr>
            <a:r>
              <a:rPr lang="de-DE" sz="1400" b="1" dirty="0"/>
              <a:t>Warum sollte euer Projekt gewinnen?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8294ED01-B3D9-EBB1-EB7F-17A271688C7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268593" y="1449388"/>
            <a:ext cx="5291683" cy="46799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accent2"/>
              </a:buClr>
            </a:pPr>
            <a:r>
              <a:rPr lang="de-DE" sz="1600" dirty="0">
                <a:solidFill>
                  <a:schemeClr val="tx1"/>
                </a:solidFill>
              </a:rPr>
              <a:t>Fügt hier gerne ein Bild von euch ein!</a:t>
            </a:r>
          </a:p>
        </p:txBody>
      </p:sp>
    </p:spTree>
    <p:extLst>
      <p:ext uri="{BB962C8B-B14F-4D97-AF65-F5344CB8AC3E}">
        <p14:creationId xmlns:p14="http://schemas.microsoft.com/office/powerpoint/2010/main" val="22999298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1DA6BE-DFEB-330E-DBC9-86EA8EA4A5D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Projektname einfügen</a:t>
            </a:r>
            <a:br>
              <a:rPr lang="de-DE" dirty="0"/>
            </a:br>
            <a:r>
              <a:rPr lang="de-DE" kern="0" dirty="0">
                <a:latin typeface="DB Neo Office Head" pitchFamily="2" charset="0"/>
              </a:rPr>
              <a:t>Folie zur freien Gestaltung</a:t>
            </a:r>
            <a:endParaRPr lang="de-DE" dirty="0">
              <a:latin typeface="DB Neo Office Head" pitchFamily="2" charset="0"/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EDFDFC3-35C9-A0AB-198F-48B95C4C42A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Bahn-Azubis gegen Hass und Gewalt 2025/26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D7B1EB8-3B14-CF9C-D44C-8786D55D3D2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11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424E89B-4B7D-2CD5-8F82-89D5AFA3651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Inhaltsplatzhalter 4">
            <a:extLst>
              <a:ext uri="{FF2B5EF4-FFF2-40B4-BE49-F238E27FC236}">
                <a16:creationId xmlns:a16="http://schemas.microsoft.com/office/drawing/2014/main" id="{A0412CC4-FBEF-740A-CD68-603AD62F8E9D}"/>
              </a:ext>
            </a:extLst>
          </p:cNvPr>
          <p:cNvSpPr txBox="1">
            <a:spLocks/>
          </p:cNvSpPr>
          <p:nvPr/>
        </p:nvSpPr>
        <p:spPr>
          <a:xfrm>
            <a:off x="371475" y="1449388"/>
            <a:ext cx="11449049" cy="4679950"/>
          </a:xfrm>
          <a:prstGeom prst="rect">
            <a:avLst/>
          </a:prstGeom>
        </p:spPr>
        <p:txBody>
          <a:bodyPr/>
          <a:lstStyle>
            <a:lvl1pPr marL="182563" indent="-1825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8775" indent="-17621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1825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5963" indent="-174625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825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de-DE" sz="1400" i="1" dirty="0">
                <a:latin typeface="DB Office" panose="020B0604020202020204" pitchFamily="34" charset="0"/>
              </a:rPr>
              <a:t>Informationen und Eindrücke zum Projekt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de-DE" sz="1400" i="1" dirty="0">
              <a:latin typeface="DB Office" panose="020B0604020202020204" pitchFamily="34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de-DE" sz="1400" i="1" dirty="0">
                <a:latin typeface="DB Office" panose="020B0604020202020204" pitchFamily="34" charset="0"/>
              </a:rPr>
              <a:t>Nachweise zur Mediale Berichterstattung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de-DE" sz="1400" i="1" dirty="0">
              <a:latin typeface="DB Office" panose="020B0604020202020204" pitchFamily="34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de-DE" sz="1400" i="1" dirty="0">
                <a:latin typeface="DB Office" panose="020B0604020202020204" pitchFamily="34" charset="0"/>
              </a:rPr>
              <a:t>Fotos (können auch auf mehrere Folien verteilt werden)</a:t>
            </a:r>
            <a:endParaRPr lang="de-DE" sz="1400" dirty="0">
              <a:latin typeface="DB Office" panose="020B0604020202020204" pitchFamily="34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de-DE" sz="1400" dirty="0">
              <a:latin typeface="DB Office" panose="020B0604020202020204" pitchFamily="34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de-DE" sz="1400" b="1" i="1" dirty="0">
                <a:latin typeface="DB Office" panose="020B0604020202020204" pitchFamily="34" charset="0"/>
              </a:rPr>
              <a:t>Bitte sendet, alle weiteren Projektmaterialien wie Videos, Flyer oder Plakate auch per Mail!</a:t>
            </a:r>
          </a:p>
        </p:txBody>
      </p:sp>
    </p:spTree>
    <p:extLst>
      <p:ext uri="{BB962C8B-B14F-4D97-AF65-F5344CB8AC3E}">
        <p14:creationId xmlns:p14="http://schemas.microsoft.com/office/powerpoint/2010/main" val="4881863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MASTER" val="DB 16_9"/>
</p:tagLst>
</file>

<file path=ppt/theme/theme1.xml><?xml version="1.0" encoding="utf-8"?>
<a:theme xmlns:a="http://schemas.openxmlformats.org/drawingml/2006/main" name="DB">
  <a:themeElements>
    <a:clrScheme name="Benutzerdefiniert 190">
      <a:dk1>
        <a:sysClr val="windowText" lastClr="000000"/>
      </a:dk1>
      <a:lt1>
        <a:sysClr val="window" lastClr="FFFFFF"/>
      </a:lt1>
      <a:dk2>
        <a:srgbClr val="000000"/>
      </a:dk2>
      <a:lt2>
        <a:srgbClr val="8D919B"/>
      </a:lt2>
      <a:accent1>
        <a:srgbClr val="D3D8DC"/>
      </a:accent1>
      <a:accent2>
        <a:srgbClr val="EC0016"/>
      </a:accent2>
      <a:accent3>
        <a:srgbClr val="EFF2F2"/>
      </a:accent3>
      <a:accent4>
        <a:srgbClr val="D3D8DC"/>
      </a:accent4>
      <a:accent5>
        <a:srgbClr val="555B63"/>
      </a:accent5>
      <a:accent6>
        <a:srgbClr val="EFF2F2"/>
      </a:accent6>
      <a:hlink>
        <a:srgbClr val="555B63"/>
      </a:hlink>
      <a:folHlink>
        <a:srgbClr val="D3D8DC"/>
      </a:folHlink>
    </a:clrScheme>
    <a:fontScheme name="Benutzerdefiniert 1">
      <a:majorFont>
        <a:latin typeface="DB Neo Office Head black"/>
        <a:ea typeface=""/>
        <a:cs typeface=""/>
      </a:majorFont>
      <a:minorFont>
        <a:latin typeface="DB Neo Offic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rtlCol="0" anchor="ctr"/>
      <a:lstStyle>
        <a:defPPr marL="180975" indent="-180975" algn="ctr">
          <a:buClr>
            <a:schemeClr val="accent2"/>
          </a:buClr>
          <a:buFont typeface="DB Sans" panose="020B0502050202020204" pitchFamily="34" charset="0"/>
          <a:buChar char="‒"/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 marL="180975" indent="-180975" algn="l">
          <a:buClr>
            <a:schemeClr val="accent2"/>
          </a:buClr>
          <a:buFont typeface="DB Sans" panose="020B0502050202020204" pitchFamily="34" charset="0"/>
          <a:buChar char="‒"/>
          <a:defRPr sz="1600" dirty="0" err="1" smtClean="0"/>
        </a:defPPr>
      </a:lstStyle>
    </a:txDef>
  </a:objectDefaults>
  <a:extraClrSchemeLst/>
  <a:custClrLst>
    <a:custClr name="Yellow 700">
      <a:srgbClr val="FF9B00"/>
    </a:custClr>
    <a:custClr name="Orange 700">
      <a:srgbClr val="C05E00"/>
    </a:custClr>
    <a:custClr name="Red 700">
      <a:srgbClr val="9B000E"/>
    </a:custClr>
    <a:custClr name="Burgundry 700">
      <a:srgbClr val="641E32"/>
    </a:custClr>
    <a:custClr name="Pink 700">
      <a:srgbClr val="B80065"/>
    </a:custClr>
    <a:custClr name="Violett 700">
      <a:srgbClr val="581D70"/>
    </a:custClr>
    <a:custClr name="Blue 700">
      <a:srgbClr val="0A1E6E"/>
    </a:custClr>
    <a:custClr name="Cyan 700">
      <a:srgbClr val="0087B9"/>
    </a:custClr>
    <a:custClr name="Turquiose 700">
      <a:srgbClr val="006E6B"/>
    </a:custClr>
    <a:custClr name="Green 700">
      <a:srgbClr val="165C27"/>
    </a:custClr>
    <a:custClr name="Yellow 500">
      <a:srgbClr val="FFD800"/>
    </a:custClr>
    <a:custClr name="Orange 500">
      <a:srgbClr val="F39200"/>
    </a:custClr>
    <a:custClr name="Red 500">
      <a:srgbClr val="EC0016"/>
    </a:custClr>
    <a:custClr name="Burgundry 500">
      <a:srgbClr val="A9455D"/>
    </a:custClr>
    <a:custClr name="Pink 500">
      <a:srgbClr val="E93E8F"/>
    </a:custClr>
    <a:custClr name="Violett 500">
      <a:srgbClr val="814997"/>
    </a:custClr>
    <a:custClr name="Blue 500">
      <a:srgbClr val="1455C0"/>
    </a:custClr>
    <a:custClr name="Cyan 500">
      <a:srgbClr val="309FD1"/>
    </a:custClr>
    <a:custClr name="Turquiose 500">
      <a:srgbClr val="00A099"/>
    </a:custClr>
    <a:custClr name="Green 500">
      <a:srgbClr val="408335"/>
    </a:custClr>
    <a:custClr name="Yellow 300">
      <a:srgbClr val="FFF876"/>
    </a:custClr>
    <a:custClr name="Orange 300">
      <a:srgbClr val="FACA7F"/>
    </a:custClr>
    <a:custClr name="Red 300">
      <a:srgbClr val="FA9090"/>
    </a:custClr>
    <a:custClr name="Burgundry 300">
      <a:srgbClr val="DA9AA8"/>
    </a:custClr>
    <a:custClr name="Pink 300">
      <a:srgbClr val="F4AECE"/>
    </a:custClr>
    <a:custClr name="Violett 300">
      <a:srgbClr val="C2A1C7"/>
    </a:custClr>
    <a:custClr name="Blue 300">
      <a:srgbClr val="73AEF4"/>
    </a:custClr>
    <a:custClr name="Cyan 300">
      <a:srgbClr val="84CFEF"/>
    </a:custClr>
    <a:custClr name="Turquiose 300">
      <a:srgbClr val="83CACA"/>
    </a:custClr>
    <a:custClr name="Green 300">
      <a:srgbClr val="8CBC80"/>
    </a:custClr>
    <a:custClr name="Yellow 100">
      <a:srgbClr val="FFFFDC"/>
    </a:custClr>
    <a:custClr name="Orange 100">
      <a:srgbClr val="FFF4D8"/>
    </a:custClr>
    <a:custClr name="Red 100">
      <a:srgbClr val="FEE6E6"/>
    </a:custClr>
    <a:custClr name="Burgundry 100">
      <a:srgbClr val="F4E8ED"/>
    </a:custClr>
    <a:custClr name="Pink 100">
      <a:srgbClr val="FDEEF8"/>
    </a:custClr>
    <a:custClr name="Violett 100">
      <a:srgbClr val="F4EEFA"/>
    </a:custClr>
    <a:custClr name="Blue 100">
      <a:srgbClr val="E0EFFB"/>
    </a:custClr>
    <a:custClr name="Cyan 100">
      <a:srgbClr val="E5FAFF"/>
    </a:custClr>
    <a:custClr name="Turquiose 100">
      <a:srgbClr val="E3F5F4"/>
    </a:custClr>
    <a:custClr name="Green 100">
      <a:srgbClr val="E2F3E5"/>
    </a:custClr>
    <a:custClr name="Light Green 700">
      <a:srgbClr val="44741A"/>
    </a:custClr>
    <a:custClr name="Light Green 500">
      <a:srgbClr val="78BE14"/>
    </a:custClr>
    <a:custClr name="Light Green 300">
      <a:srgbClr val="9FD45F"/>
    </a:custClr>
    <a:custClr name="Light Green 100">
      <a:srgbClr val="EBF7DD"/>
    </a:custClr>
    <a:custClr name="Warm Grey 700">
      <a:srgbClr val="4F4B41"/>
    </a:custClr>
    <a:custClr name="Warm Grey 500">
      <a:srgbClr val="858379"/>
    </a:custClr>
    <a:custClr name="Warm Grey 300">
      <a:srgbClr val="BCBBB2"/>
    </a:custClr>
    <a:custClr name="Warm Grey 100">
      <a:srgbClr val="F5F4F1"/>
    </a:custClr>
    <a:custClr name="Black">
      <a:srgbClr val="000000"/>
    </a:custClr>
    <a:custClr name="White">
      <a:srgbClr val="FFFFFF"/>
    </a:custClr>
  </a:custClrLst>
  <a:extLst>
    <a:ext uri="{05A4C25C-085E-4340-85A3-A5531E510DB2}">
      <thm15:themeFamily xmlns:thm15="http://schemas.microsoft.com/office/thememl/2012/main" name="DB_PPT-Template_16-9" id="{E2076701-340E-6749-A807-D545CA714BC9}" vid="{1A4EFD1A-4D0A-F343-A241-BCEE474CB926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0B987D166A465438139B04E9AF9CDD8" ma:contentTypeVersion="21" ma:contentTypeDescription="Ein neues Dokument erstellen." ma:contentTypeScope="" ma:versionID="d487b68f60e6f54750221f2774d495b3">
  <xsd:schema xmlns:xsd="http://www.w3.org/2001/XMLSchema" xmlns:xs="http://www.w3.org/2001/XMLSchema" xmlns:p="http://schemas.microsoft.com/office/2006/metadata/properties" xmlns:ns2="ab05e22c-ba8d-405f-a666-e7e4caa6492c" xmlns:ns3="8e48f937-c91d-4853-8ab4-3281bce5dcfd" targetNamespace="http://schemas.microsoft.com/office/2006/metadata/properties" ma:root="true" ma:fieldsID="dd30f0316b203a85e88e9fc7d4d53a6f" ns2:_="" ns3:_="">
    <xsd:import namespace="ab05e22c-ba8d-405f-a666-e7e4caa6492c"/>
    <xsd:import namespace="8e48f937-c91d-4853-8ab4-3281bce5dcf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3:SharedWithUsers" minOccurs="0"/>
                <xsd:element ref="ns3:SharedWithDetails" minOccurs="0"/>
                <xsd:element ref="ns2:Bereich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05e22c-ba8d-405f-a666-e7e4caa6492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hidden="true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4" nillable="true" ma:displayName="Location" ma:hidden="true" ma:internalName="MediaServiceLocatio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hidden="true" ma:internalName="MediaServiceKeyPoints" ma:readOnly="true">
      <xsd:simpleType>
        <xsd:restriction base="dms:Note"/>
      </xsd:simpleType>
    </xsd:element>
    <xsd:element name="MediaServiceOCR" ma:index="17" nillable="true" ma:displayName="Extracted Text" ma:hidden="true" ma:internalName="MediaServiceOCR" ma:readOnly="true">
      <xsd:simpleType>
        <xsd:restriction base="dms:Note"/>
      </xsd:simpleType>
    </xsd:element>
    <xsd:element name="Bereich" ma:index="20" nillable="true" ma:displayName="Bereich" ma:default="Kommunikation/ Öffentlichkeitsarbeit" ma:format="Dropdown" ma:internalName="Bereich">
      <xsd:simpleType>
        <xsd:restriction base="dms:Choice">
          <xsd:enumeration value="Kommunikation/ Öffentlichkeitsarbeit"/>
          <xsd:enumeration value="Projekte/Azubis"/>
          <xsd:enumeration value="Feedback/Ergebnisse"/>
          <xsd:enumeration value="Finanzielles/ Abrechnungen"/>
          <xsd:enumeration value="Kontaktdaten"/>
          <xsd:enumeration value="Abläufe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Bildmarkierungen" ma:readOnly="false" ma:fieldId="{5cf76f15-5ced-4ddc-b409-7134ff3c332f}" ma:taxonomyMulti="true" ma:sspId="f80f6d38-43b1-4def-ac06-3ce7426a3aa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7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48f937-c91d-4853-8ab4-3281bce5dcfd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Freigegeben für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Freigegeben für - Details" ma:hidden="true" ma:internalName="SharedWithDetails" ma:readOnly="true">
      <xsd:simpleType>
        <xsd:restriction base="dms:Note"/>
      </xsd:simpleType>
    </xsd:element>
    <xsd:element name="TaxCatchAll" ma:index="24" nillable="true" ma:displayName="Taxonomy Catch All Column" ma:hidden="true" ma:list="{e110ba13-3753-4b5c-8d49-d9b1b466fcc8}" ma:internalName="TaxCatchAll" ma:showField="CatchAllData" ma:web="8e48f937-c91d-4853-8ab4-3281bce5dcf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Inhaltstyp"/>
        <xsd:element ref="dc:title" minOccurs="0" maxOccurs="1" ma:index="1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Bereich xmlns="ab05e22c-ba8d-405f-a666-e7e4caa6492c">Kommunikation/ Öffentlichkeitsarbeit</Bereich>
    <TaxCatchAll xmlns="8e48f937-c91d-4853-8ab4-3281bce5dcfd" xsi:nil="true"/>
    <lcf76f155ced4ddcb4097134ff3c332f xmlns="ab05e22c-ba8d-405f-a666-e7e4caa6492c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FBE5306-EA0E-4D20-8D6E-F666CE29B3C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b05e22c-ba8d-405f-a666-e7e4caa6492c"/>
    <ds:schemaRef ds:uri="8e48f937-c91d-4853-8ab4-3281bce5dcf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A725648-B04B-49E0-9221-9770DAD2313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D5C1ED-6550-4EB6-BBFB-00486C63ABD1}">
  <ds:schemaRefs>
    <ds:schemaRef ds:uri="http://schemas.microsoft.com/office/2006/documentManagement/types"/>
    <ds:schemaRef ds:uri="http://schemas.microsoft.com/office/infopath/2007/PartnerControls"/>
    <ds:schemaRef ds:uri="ab05e22c-ba8d-405f-a666-e7e4caa6492c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8e48f937-c91d-4853-8ab4-3281bce5dcfd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375</Words>
  <Application>Microsoft Office PowerPoint</Application>
  <PresentationFormat>Breitbild</PresentationFormat>
  <Paragraphs>77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6" baseType="lpstr">
      <vt:lpstr>Arial</vt:lpstr>
      <vt:lpstr>Calibri</vt:lpstr>
      <vt:lpstr>DB Head Light</vt:lpstr>
      <vt:lpstr>DB Neo Office</vt:lpstr>
      <vt:lpstr>DB Neo Office Head</vt:lpstr>
      <vt:lpstr>DB Neo Office Head black</vt:lpstr>
      <vt:lpstr>DB Office</vt:lpstr>
      <vt:lpstr>DB Sans</vt:lpstr>
      <vt:lpstr>DB</vt:lpstr>
      <vt:lpstr>Projektname einfügen</vt:lpstr>
      <vt:lpstr>Projektname einfügen 1. Fokussierung</vt:lpstr>
      <vt:lpstr>Projektname einfügen 2. Realisierung</vt:lpstr>
      <vt:lpstr>Projektname einfügen 3. Kreativität</vt:lpstr>
      <vt:lpstr>Projektname einfügen 4. Nachhaltigkeit</vt:lpstr>
      <vt:lpstr>Projektname einfügen Gewinner:innen Statement</vt:lpstr>
      <vt:lpstr>Projektname einfügen Folie zur freien Gestaltung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Marius Ma Müller</dc:creator>
  <cp:lastModifiedBy>Jenny Lenz</cp:lastModifiedBy>
  <cp:revision>3</cp:revision>
  <dcterms:created xsi:type="dcterms:W3CDTF">2020-08-09T18:49:22Z</dcterms:created>
  <dcterms:modified xsi:type="dcterms:W3CDTF">2025-07-29T09:50:13Z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0x01010050B987D166A465438139B04E9AF9CDD8</vt:lpwstr>
  </property>
  <property fmtid="{D5CDD505-2E9C-101B-9397-08002B2CF9AE}" pid="3" name="MediaServiceImageTags">
    <vt:lpwstr/>
  </property>
</Properties>
</file>