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</p:sldMasterIdLst>
  <p:notesMasterIdLst>
    <p:notesMasterId r:id="rId6"/>
  </p:notesMasterIdLst>
  <p:handoutMasterIdLst>
    <p:handoutMasterId r:id="rId7"/>
  </p:handoutMasterIdLst>
  <p:sldIdLst>
    <p:sldId id="2122" r:id="rId5"/>
  </p:sldIdLst>
  <p:sldSz cx="12192000" cy="6858000"/>
  <p:notesSz cx="6858000" cy="9144000"/>
  <p:custDataLst>
    <p:tags r:id="rId8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06A92A-F854-4EC2-8905-9ED981181580}" v="1" dt="2024-09-09T15:22:38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066" autoAdjust="0"/>
  </p:normalViewPr>
  <p:slideViewPr>
    <p:cSldViewPr showGuides="1">
      <p:cViewPr varScale="1">
        <p:scale>
          <a:sx n="59" d="100"/>
          <a:sy n="59" d="100"/>
        </p:scale>
        <p:origin x="117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21" d="100"/>
          <a:sy n="121" d="100"/>
        </p:scale>
        <p:origin x="4938" y="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ja Richter" userId="2d398b89-4329-4fbf-97cc-b280ddd37c58" providerId="ADAL" clId="{7706A92A-F854-4EC2-8905-9ED981181580}"/>
    <pc:docChg chg="addSld delSld modSld delMainMaster">
      <pc:chgData name="Maja Richter" userId="2d398b89-4329-4fbf-97cc-b280ddd37c58" providerId="ADAL" clId="{7706A92A-F854-4EC2-8905-9ED981181580}" dt="2024-09-09T15:22:40.969" v="1" actId="47"/>
      <pc:docMkLst>
        <pc:docMk/>
      </pc:docMkLst>
      <pc:sldChg chg="del">
        <pc:chgData name="Maja Richter" userId="2d398b89-4329-4fbf-97cc-b280ddd37c58" providerId="ADAL" clId="{7706A92A-F854-4EC2-8905-9ED981181580}" dt="2024-09-09T15:22:40.969" v="1" actId="47"/>
        <pc:sldMkLst>
          <pc:docMk/>
          <pc:sldMk cId="4225688482" sldId="372"/>
        </pc:sldMkLst>
      </pc:sldChg>
      <pc:sldChg chg="add">
        <pc:chgData name="Maja Richter" userId="2d398b89-4329-4fbf-97cc-b280ddd37c58" providerId="ADAL" clId="{7706A92A-F854-4EC2-8905-9ED981181580}" dt="2024-09-09T15:22:38.604" v="0"/>
        <pc:sldMkLst>
          <pc:docMk/>
          <pc:sldMk cId="3697547342" sldId="2122"/>
        </pc:sldMkLst>
      </pc:sldChg>
      <pc:sldMasterChg chg="del delSldLayout">
        <pc:chgData name="Maja Richter" userId="2d398b89-4329-4fbf-97cc-b280ddd37c58" providerId="ADAL" clId="{7706A92A-F854-4EC2-8905-9ED981181580}" dt="2024-09-09T15:22:40.969" v="1" actId="47"/>
        <pc:sldMasterMkLst>
          <pc:docMk/>
          <pc:sldMasterMk cId="2264729620" sldId="2147483648"/>
        </pc:sldMasterMkLst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3049554612" sldId="2147483649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3144823111" sldId="2147483650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3150567885" sldId="2147483654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3993609360" sldId="2147483655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2138018627" sldId="2147483657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3274392569" sldId="2147483658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69459611" sldId="2147483659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795074833" sldId="2147483660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2226623599" sldId="2147483661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4249055442" sldId="2147483663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4045059638" sldId="2147483664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1516515806" sldId="2147483665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4179810526" sldId="2147483666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95786979" sldId="2147483667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1810334019" sldId="2147483668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3865563276" sldId="2147483669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833980459" sldId="2147483670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130593603" sldId="2147483673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1693985461" sldId="2147483674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1566255854" sldId="2147483675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4193183508" sldId="2147483676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3453439750" sldId="2147483677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2209877" sldId="2147483678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2062931722" sldId="2147483679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3286893565" sldId="2147483680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1012812257" sldId="2147483681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1518923834" sldId="2147483682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2070214117" sldId="2147483683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450652002" sldId="2147483684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489857330" sldId="2147483685"/>
          </pc:sldLayoutMkLst>
        </pc:sldLayoutChg>
        <pc:sldLayoutChg chg="del">
          <pc:chgData name="Maja Richter" userId="2d398b89-4329-4fbf-97cc-b280ddd37c58" providerId="ADAL" clId="{7706A92A-F854-4EC2-8905-9ED981181580}" dt="2024-09-09T15:22:40.969" v="1" actId="47"/>
          <pc:sldLayoutMkLst>
            <pc:docMk/>
            <pc:sldMasterMk cId="2264729620" sldId="2147483648"/>
            <pc:sldLayoutMk cId="1026129074" sldId="214748369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516C2E7-8540-4217-9C5C-82CED565E1C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7DECC7A-7509-4FCD-8791-5B18E91F78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0793E3-4E5B-45F7-BE2C-54013C83C5C6}" type="datetimeFigureOut">
              <a:rPr lang="de-DE" smtClean="0"/>
              <a:t>09.09.2024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2229555-16A5-42E5-AA9F-FAA6D98CA8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76E7386-D43A-4656-88C8-3A9BCA087FC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EDE44D-4B77-4836-9946-DA3A945483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59107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016CE-D1C5-49C4-80E2-0D9620CCFAF0}" type="datetimeFigureOut">
              <a:rPr lang="de-DE" smtClean="0"/>
              <a:t>09.09.2024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8B26E-90DD-4F75-9543-DF10C34D64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3636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1600200"/>
            <a:ext cx="11240873" cy="2764904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buNone/>
              <a:defRPr sz="3200"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8" name="DBLOGO_FIX">
            <a:extLst>
              <a:ext uri="{FF2B5EF4-FFF2-40B4-BE49-F238E27FC236}">
                <a16:creationId xmlns:a16="http://schemas.microsoft.com/office/drawing/2014/main" id="{AA49C202-A02A-4B01-B936-D0FA74FB8D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9771" y="511987"/>
            <a:ext cx="1220486" cy="854506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8611"/>
            <a:ext cx="11240873" cy="380709"/>
          </a:xfrm>
        </p:spPr>
        <p:txBody>
          <a:bodyPr/>
          <a:lstStyle>
            <a:lvl1pPr marL="0" indent="0">
              <a:buNone/>
              <a:defRPr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 dirty="0"/>
              <a:t>Datum | Ort</a:t>
            </a:r>
          </a:p>
        </p:txBody>
      </p:sp>
      <p:sp>
        <p:nvSpPr>
          <p:cNvPr id="11" name="PULS_FIX">
            <a:extLst>
              <a:ext uri="{FF2B5EF4-FFF2-40B4-BE49-F238E27FC236}">
                <a16:creationId xmlns:a16="http://schemas.microsoft.com/office/drawing/2014/main" id="{AC45A34D-75DC-4BA7-88F8-5CBA85EE7F5A}"/>
              </a:ext>
            </a:extLst>
          </p:cNvPr>
          <p:cNvSpPr/>
          <p:nvPr userDrawn="1"/>
        </p:nvSpPr>
        <p:spPr>
          <a:xfrm>
            <a:off x="579652" y="546761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7793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(Bild, Logo 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E2BE1948-FCAB-44DC-8926-051C501145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PULS">
            <a:extLst>
              <a:ext uri="{FF2B5EF4-FFF2-40B4-BE49-F238E27FC236}">
                <a16:creationId xmlns:a16="http://schemas.microsoft.com/office/drawing/2014/main" id="{4DAC0F8B-4A4D-455D-8D50-154C31AA3B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212507"/>
          </a:xfrm>
        </p:spPr>
        <p:txBody>
          <a:bodyPr/>
          <a:lstStyle>
            <a:lvl1pPr marL="895350" indent="-895350">
              <a:buClrTx/>
              <a:buFont typeface="+mj-lt"/>
              <a:buAutoNum type="arabicPeriod"/>
              <a:defRPr sz="3000">
                <a:solidFill>
                  <a:schemeClr val="bg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DBLOGO">
            <a:extLst>
              <a:ext uri="{FF2B5EF4-FFF2-40B4-BE49-F238E27FC236}">
                <a16:creationId xmlns:a16="http://schemas.microsoft.com/office/drawing/2014/main" id="{34D3CC7E-1D5E-477C-9141-519D3F0592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525" y="368660"/>
            <a:ext cx="540000" cy="378000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96888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(Bild, 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0">
            <a:extLst>
              <a:ext uri="{FF2B5EF4-FFF2-40B4-BE49-F238E27FC236}">
                <a16:creationId xmlns:a16="http://schemas.microsoft.com/office/drawing/2014/main" id="{E2BE1948-FCAB-44DC-8926-051C501145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PULS">
            <a:extLst>
              <a:ext uri="{FF2B5EF4-FFF2-40B4-BE49-F238E27FC236}">
                <a16:creationId xmlns:a16="http://schemas.microsoft.com/office/drawing/2014/main" id="{4DAC0F8B-4A4D-455D-8D50-154C31AA3B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175993"/>
          </a:xfrm>
        </p:spPr>
        <p:txBody>
          <a:bodyPr/>
          <a:lstStyle>
            <a:lvl1pPr marL="895350" indent="-895350">
              <a:buClrTx/>
              <a:buFont typeface="+mj-lt"/>
              <a:buAutoNum type="arabicPeriod"/>
              <a:defRPr sz="3000">
                <a:solidFill>
                  <a:schemeClr val="bg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DBLOGO">
            <a:extLst>
              <a:ext uri="{FF2B5EF4-FFF2-40B4-BE49-F238E27FC236}">
                <a16:creationId xmlns:a16="http://schemas.microsoft.com/office/drawing/2014/main" id="{34D3CC7E-1D5E-477C-9141-519D3F0592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525" y="368660"/>
            <a:ext cx="540000" cy="378000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1374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980728"/>
            <a:ext cx="11449050" cy="1836204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789041"/>
            <a:ext cx="5545137" cy="23402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A4574D2F-0500-4A13-8529-ED82FC3897C9}"/>
              </a:ext>
            </a:extLst>
          </p:cNvPr>
          <p:cNvSpPr/>
          <p:nvPr userDrawn="1"/>
        </p:nvSpPr>
        <p:spPr>
          <a:xfrm>
            <a:off x="374776" y="3068960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171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ild, Logo Rot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F8EFF006-54B8-4823-B83A-1C9F7B6FA06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980728"/>
            <a:ext cx="11449050" cy="1836204"/>
          </a:xfrm>
        </p:spPr>
        <p:txBody>
          <a:bodyPr anchor="b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789041"/>
            <a:ext cx="5545137" cy="234029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776" y="3068960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0" name="PULS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4" name="DBLOGO">
            <a:extLst>
              <a:ext uri="{FF2B5EF4-FFF2-40B4-BE49-F238E27FC236}">
                <a16:creationId xmlns:a16="http://schemas.microsoft.com/office/drawing/2014/main" id="{BB9B65B1-AEA7-4F44-90D7-B91E0C3A1D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525" y="368660"/>
            <a:ext cx="540000" cy="378000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2458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ild, Logo Weiß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F8EFF006-54B8-4823-B83A-1C9F7B6FA06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980728"/>
            <a:ext cx="11449050" cy="1836204"/>
          </a:xfrm>
        </p:spPr>
        <p:txBody>
          <a:bodyPr anchor="b"/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475" y="3789041"/>
            <a:ext cx="5545137" cy="234029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4776" y="3068960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0" name="PULS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4" name="DBLOGO">
            <a:extLst>
              <a:ext uri="{FF2B5EF4-FFF2-40B4-BE49-F238E27FC236}">
                <a16:creationId xmlns:a16="http://schemas.microsoft.com/office/drawing/2014/main" id="{BB9B65B1-AEA7-4F44-90D7-B91E0C3A1D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525" y="368660"/>
            <a:ext cx="540000" cy="378000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228600" indent="-228600">
              <a:buFont typeface="Arial" panose="020B0604020202020204" pitchFamily="34" charset="0"/>
              <a:buChar char="•"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0888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Deutsche Bahn AG | HDN | Starterkit Praxiseinsatz Dual Studierende| 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3CB751F-9E6E-4899-A573-910F22F0D8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1475" y="1449388"/>
            <a:ext cx="11449049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31609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Deutsche Bahn AG | HDN | Starterkit Praxiseinsatz Dual Studierende| 2024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98887A16-E540-417F-AEC5-F4B0FFDF4A7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71475" y="1449388"/>
            <a:ext cx="5545138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Inhaltsplatzhalter 8">
            <a:extLst>
              <a:ext uri="{FF2B5EF4-FFF2-40B4-BE49-F238E27FC236}">
                <a16:creationId xmlns:a16="http://schemas.microsoft.com/office/drawing/2014/main" id="{73A4453B-BB6A-434B-9D58-17979C3C6A7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75387" y="1449388"/>
            <a:ext cx="5545138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45745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9E8E2C43-FDD0-456E-A273-CCBA60D849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1449388"/>
            <a:ext cx="5923409" cy="5408612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E5B13E-F925-44FA-A8D7-2CB14BB0A1B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75388" y="1449388"/>
            <a:ext cx="5545137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20986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9E8E2C43-FDD0-456E-A273-CCBA60D849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75388" y="1449388"/>
            <a:ext cx="5916612" cy="5408612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AE5B13E-F925-44FA-A8D7-2CB14BB0A1B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8272" y="1449388"/>
            <a:ext cx="5545137" cy="46799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PULS">
            <a:extLst>
              <a:ext uri="{FF2B5EF4-FFF2-40B4-BE49-F238E27FC236}">
                <a16:creationId xmlns:a16="http://schemas.microsoft.com/office/drawing/2014/main" id="{8E205B2A-24B4-4B2B-B293-149CBCB8D49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833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it Titel (Logo 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PULS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0" name="DBLOGO">
            <a:extLst>
              <a:ext uri="{FF2B5EF4-FFF2-40B4-BE49-F238E27FC236}">
                <a16:creationId xmlns:a16="http://schemas.microsoft.com/office/drawing/2014/main" id="{63C11FEC-D812-4EB3-9A64-42F1696D70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525" y="368660"/>
            <a:ext cx="540000" cy="37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2ACBF4-EBE4-4F98-8E18-5619C05F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77661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Rot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1600200"/>
            <a:ext cx="11240873" cy="2764904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bg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2000"/>
            <a:ext cx="11240873" cy="38070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 dirty="0"/>
              <a:t>Datum | Ort</a:t>
            </a:r>
          </a:p>
        </p:txBody>
      </p:sp>
      <p:sp>
        <p:nvSpPr>
          <p:cNvPr id="11" name="PULS_FIX">
            <a:extLst>
              <a:ext uri="{FF2B5EF4-FFF2-40B4-BE49-F238E27FC236}">
                <a16:creationId xmlns:a16="http://schemas.microsoft.com/office/drawing/2014/main" id="{AC45A34D-75DC-4BA7-88F8-5CBA85EE7F5A}"/>
              </a:ext>
            </a:extLst>
          </p:cNvPr>
          <p:cNvSpPr/>
          <p:nvPr userDrawn="1"/>
        </p:nvSpPr>
        <p:spPr>
          <a:xfrm>
            <a:off x="579652" y="546761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DBLOGO_FIX">
            <a:extLst>
              <a:ext uri="{FF2B5EF4-FFF2-40B4-BE49-F238E27FC236}">
                <a16:creationId xmlns:a16="http://schemas.microsoft.com/office/drawing/2014/main" id="{1DD18AD4-F767-4B83-B6E4-2F6A0882C6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703" y="475902"/>
            <a:ext cx="1296622" cy="92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974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mit Titel (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PULS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0" name="DBLOGO">
            <a:extLst>
              <a:ext uri="{FF2B5EF4-FFF2-40B4-BE49-F238E27FC236}">
                <a16:creationId xmlns:a16="http://schemas.microsoft.com/office/drawing/2014/main" id="{63C11FEC-D812-4EB3-9A64-42F1696D70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525" y="368660"/>
            <a:ext cx="540000" cy="37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2ACBF4-EBE4-4F98-8E18-5619C05FB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66850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Deutsche Bahn AG | HDN | Starterkit Praxiseinsatz Dual Studierende| 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093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 (Gr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Deutsche Bahn AG | HDN | Starterkit Praxiseinsatz Dual Studierende| 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7224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A86CD97-5D9A-4DD7-8FA9-F028A03BB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Deutsche Bahn AG | HDN | Starterkit Praxiseinsatz Dual Studierende| 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5940B9-9206-49A7-9C4C-F7D534506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D9F7D-0C28-4C21-AA99-7C67E34F632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90097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(Logo Rot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027" y="6538648"/>
            <a:ext cx="520498" cy="2160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PULS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23A1144C-097B-48B5-A5B0-A4ECB476BA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63" y="2096852"/>
            <a:ext cx="11521677" cy="1231349"/>
          </a:xfrm>
        </p:spPr>
        <p:txBody>
          <a:bodyPr/>
          <a:lstStyle>
            <a:lvl1pPr marL="0" indent="0">
              <a:buNone/>
              <a:defRPr sz="85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Statement</a:t>
            </a:r>
          </a:p>
        </p:txBody>
      </p:sp>
      <p:sp>
        <p:nvSpPr>
          <p:cNvPr id="10" name="DBLOGO">
            <a:extLst>
              <a:ext uri="{FF2B5EF4-FFF2-40B4-BE49-F238E27FC236}">
                <a16:creationId xmlns:a16="http://schemas.microsoft.com/office/drawing/2014/main" id="{29D23199-76B3-4E3B-A68D-B7F401D7BB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525" y="368660"/>
            <a:ext cx="540000" cy="37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53289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(Logo Weiß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10">
            <a:extLst>
              <a:ext uri="{FF2B5EF4-FFF2-40B4-BE49-F238E27FC236}">
                <a16:creationId xmlns:a16="http://schemas.microsoft.com/office/drawing/2014/main" id="{E63F0EF0-6751-42DD-8EAD-C8E847AA5F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PULS">
            <a:extLst>
              <a:ext uri="{FF2B5EF4-FFF2-40B4-BE49-F238E27FC236}">
                <a16:creationId xmlns:a16="http://schemas.microsoft.com/office/drawing/2014/main" id="{0B07DB40-DBD6-4EA1-8E67-8EA03178A60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23A1144C-097B-48B5-A5B0-A4ECB476BA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963" y="2096852"/>
            <a:ext cx="11521677" cy="1231349"/>
          </a:xfrm>
        </p:spPr>
        <p:txBody>
          <a:bodyPr/>
          <a:lstStyle>
            <a:lvl1pPr marL="0" indent="0">
              <a:buNone/>
              <a:defRPr sz="85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Statement</a:t>
            </a:r>
          </a:p>
        </p:txBody>
      </p:sp>
      <p:sp>
        <p:nvSpPr>
          <p:cNvPr id="10" name="DBLOGO">
            <a:extLst>
              <a:ext uri="{FF2B5EF4-FFF2-40B4-BE49-F238E27FC236}">
                <a16:creationId xmlns:a16="http://schemas.microsoft.com/office/drawing/2014/main" id="{29D23199-76B3-4E3B-A68D-B7F401D7BB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525" y="368660"/>
            <a:ext cx="540000" cy="37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63474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Logo 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edienplatzhalter 4">
            <a:extLst>
              <a:ext uri="{FF2B5EF4-FFF2-40B4-BE49-F238E27FC236}">
                <a16:creationId xmlns:a16="http://schemas.microsoft.com/office/drawing/2014/main" id="{3348C025-EC14-4E25-AA69-4FBB23BF31B0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Mediaclip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tx1">
              <a:alpha val="30000"/>
            </a:schemeClr>
          </a:solidFill>
        </p:spPr>
        <p:txBody>
          <a:bodyPr lIns="324000" tIns="324000" rIns="324000" bIns="2412000"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8648"/>
            <a:ext cx="10602000" cy="2160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475" y="5208436"/>
            <a:ext cx="11449050" cy="920902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86313" y="490516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0" name="PULS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2" name="DBLOGO">
            <a:extLst>
              <a:ext uri="{FF2B5EF4-FFF2-40B4-BE49-F238E27FC236}">
                <a16:creationId xmlns:a16="http://schemas.microsoft.com/office/drawing/2014/main" id="{E1612367-6D73-48B9-86F0-04DA0715BB2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525" y="368660"/>
            <a:ext cx="540000" cy="378000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50906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edienplatzhalter 4">
            <a:extLst>
              <a:ext uri="{FF2B5EF4-FFF2-40B4-BE49-F238E27FC236}">
                <a16:creationId xmlns:a16="http://schemas.microsoft.com/office/drawing/2014/main" id="{3348C025-EC14-4E25-AA69-4FBB23BF31B0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50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Mediaclip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80E10FB-DB28-4159-ABFD-2E84010A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chemeClr val="tx1">
              <a:alpha val="30000"/>
            </a:schemeClr>
          </a:solidFill>
        </p:spPr>
        <p:txBody>
          <a:bodyPr lIns="324000" tIns="324000" rIns="324000" bIns="2412000"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538E46-C847-44FA-A5BC-C63FF58B5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475" y="6538648"/>
            <a:ext cx="10602000" cy="2160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C4D224-C30D-405E-A5EE-0DB17C1D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19DF05F-72AD-4B24-A27F-0951699523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475" y="5208436"/>
            <a:ext cx="11449050" cy="935486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9B825A7-CC36-4592-BA09-A6FA6C29D8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486313" y="4905164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0" name="PULS">
            <a:extLst>
              <a:ext uri="{FF2B5EF4-FFF2-40B4-BE49-F238E27FC236}">
                <a16:creationId xmlns:a16="http://schemas.microsoft.com/office/drawing/2014/main" id="{B27FFED9-1D10-457A-BB20-AF5C3651E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2" name="DBLOGO">
            <a:extLst>
              <a:ext uri="{FF2B5EF4-FFF2-40B4-BE49-F238E27FC236}">
                <a16:creationId xmlns:a16="http://schemas.microsoft.com/office/drawing/2014/main" id="{E1612367-6D73-48B9-86F0-04DA0715BB2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525" y="368660"/>
            <a:ext cx="540000" cy="378000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39838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 (Bild)">
    <p:bg>
      <p:bgPr>
        <a:solidFill>
          <a:schemeClr val="tx1"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10">
            <a:extLst>
              <a:ext uri="{FF2B5EF4-FFF2-40B4-BE49-F238E27FC236}">
                <a16:creationId xmlns:a16="http://schemas.microsoft.com/office/drawing/2014/main" id="{88E6BB85-2CD9-4C46-9692-3B22C74A13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436127"/>
            <a:ext cx="11449050" cy="3693211"/>
          </a:xfrm>
        </p:spPr>
        <p:txBody>
          <a:bodyPr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92736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Ende (Rot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6" y="2436127"/>
            <a:ext cx="11449050" cy="3693211"/>
          </a:xfrm>
        </p:spPr>
        <p:txBody>
          <a:bodyPr/>
          <a:lstStyle>
            <a:lvl1pPr algn="ctr">
              <a:defRPr sz="8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4920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PULS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652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3609020"/>
            <a:ext cx="11240873" cy="756084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bg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2000"/>
            <a:ext cx="11240873" cy="38070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 dirty="0"/>
              <a:t>Datum | Ort</a:t>
            </a:r>
          </a:p>
        </p:txBody>
      </p:sp>
      <p:sp>
        <p:nvSpPr>
          <p:cNvPr id="8" name="DBLOGO">
            <a:extLst>
              <a:ext uri="{FF2B5EF4-FFF2-40B4-BE49-F238E27FC236}">
                <a16:creationId xmlns:a16="http://schemas.microsoft.com/office/drawing/2014/main" id="{7D3148F9-2D63-42F8-AA94-9AA4BDDD3A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9652" y="513294"/>
            <a:ext cx="1220400" cy="853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21236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asyBackground_Agenda">
            <a:extLst>
              <a:ext uri="{FF2B5EF4-FFF2-40B4-BE49-F238E27FC236}">
                <a16:creationId xmlns:a16="http://schemas.microsoft.com/office/drawing/2014/main" id="{27357142-6084-428B-8ECF-A7ACDE390228}"/>
              </a:ext>
            </a:extLst>
          </p:cNvPr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DAC0F8B-4A4D-455D-8D50-154C31AA3B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287836" y="6475761"/>
            <a:ext cx="532800" cy="54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56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1" name="DBLOGO">
            <a:extLst>
              <a:ext uri="{FF2B5EF4-FFF2-40B4-BE49-F238E27FC236}">
                <a16:creationId xmlns:a16="http://schemas.microsoft.com/office/drawing/2014/main" id="{4747C28C-A3D8-4E68-86B1-665C6A34EB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280525" y="368660"/>
            <a:ext cx="540000" cy="378000"/>
          </a:xfrm>
          <a:blipFill>
            <a:blip r:embed="rId3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 marL="0" indent="0">
              <a:buFontTx/>
              <a:buNone/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182563" lvl="0" indent="-182563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18014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 (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F620A319-D564-4D18-92D7-8995EC1B261E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Mediaclip durch Klicken auf Symbol hinzufügen</a:t>
            </a:r>
          </a:p>
        </p:txBody>
      </p:sp>
      <p:sp>
        <p:nvSpPr>
          <p:cNvPr id="6" name="DBLOGO">
            <a:extLst>
              <a:ext uri="{FF2B5EF4-FFF2-40B4-BE49-F238E27FC236}">
                <a16:creationId xmlns:a16="http://schemas.microsoft.com/office/drawing/2014/main" id="{11586949-1E99-4A43-99E8-BFF2DE8AE5C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05800" y="1620783"/>
            <a:ext cx="5180400" cy="3625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940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PULS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652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52" y="3609020"/>
            <a:ext cx="11240873" cy="756084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652" y="4392005"/>
            <a:ext cx="11240873" cy="683654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bg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9652" y="5922000"/>
            <a:ext cx="11240873" cy="38070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 dirty="0"/>
              <a:t>Datum | Ort</a:t>
            </a:r>
          </a:p>
        </p:txBody>
      </p:sp>
      <p:sp>
        <p:nvSpPr>
          <p:cNvPr id="8" name="DBLOGO">
            <a:extLst>
              <a:ext uri="{FF2B5EF4-FFF2-40B4-BE49-F238E27FC236}">
                <a16:creationId xmlns:a16="http://schemas.microsoft.com/office/drawing/2014/main" id="{7D3148F9-2D63-42F8-AA94-9AA4BDDD3A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9652" y="513294"/>
            <a:ext cx="1220400" cy="853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858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Rot zentrie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PULS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5639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6" y="3609020"/>
            <a:ext cx="11449050" cy="756084"/>
          </a:xfrm>
        </p:spPr>
        <p:txBody>
          <a:bodyPr anchor="b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6" y="4392005"/>
            <a:ext cx="11449050" cy="683654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476" y="5920896"/>
            <a:ext cx="11449050" cy="3807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 dirty="0"/>
              <a:t>Datum | Ort</a:t>
            </a:r>
          </a:p>
        </p:txBody>
      </p:sp>
      <p:sp>
        <p:nvSpPr>
          <p:cNvPr id="8" name="DBLOGO">
            <a:extLst>
              <a:ext uri="{FF2B5EF4-FFF2-40B4-BE49-F238E27FC236}">
                <a16:creationId xmlns:a16="http://schemas.microsoft.com/office/drawing/2014/main" id="{7D3148F9-2D63-42F8-AA94-9AA4BDDD3A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85799" y="513294"/>
            <a:ext cx="1220400" cy="853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4545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Bild, Logo Weiß zentrie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PULS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5639" y="5467612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476" y="3609020"/>
            <a:ext cx="11449050" cy="756084"/>
          </a:xfrm>
        </p:spPr>
        <p:txBody>
          <a:bodyPr anchor="b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476" y="4392005"/>
            <a:ext cx="11449050" cy="683654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1475" y="5920896"/>
            <a:ext cx="11449051" cy="3807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 dirty="0"/>
              <a:t>Datum | Ort</a:t>
            </a:r>
          </a:p>
        </p:txBody>
      </p:sp>
      <p:sp>
        <p:nvSpPr>
          <p:cNvPr id="8" name="DBLOGO">
            <a:extLst>
              <a:ext uri="{FF2B5EF4-FFF2-40B4-BE49-F238E27FC236}">
                <a16:creationId xmlns:a16="http://schemas.microsoft.com/office/drawing/2014/main" id="{7D3148F9-2D63-42F8-AA94-9AA4BDDD3A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85799" y="513294"/>
            <a:ext cx="1220400" cy="853200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 rtlCol="0" anchor="t" anchorCtr="0">
            <a:noAutofit/>
          </a:bodyPr>
          <a:lstStyle>
            <a:lvl1pPr>
              <a:defRPr lang="de-DE" sz="1000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4007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(Rahm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AA98A793-6334-4A93-A832-55E4A93AE29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1" y="0"/>
            <a:ext cx="12192001" cy="6858000"/>
          </a:xfr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46A6EC-3E05-4D6A-90AC-32BADE329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364" y="1073676"/>
            <a:ext cx="7309209" cy="5415664"/>
          </a:xfrm>
          <a:prstGeom prst="roundRect">
            <a:avLst>
              <a:gd name="adj" fmla="val 1200"/>
            </a:avLst>
          </a:prstGeom>
          <a:solidFill>
            <a:schemeClr val="bg1">
              <a:alpha val="80000"/>
            </a:schemeClr>
          </a:solidFill>
        </p:spPr>
        <p:txBody>
          <a:bodyPr lIns="360000" tIns="252000" rIns="252000" bIns="2232000" anchor="b"/>
          <a:lstStyle>
            <a:lvl1pPr algn="l">
              <a:defRPr sz="4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PULS">
            <a:extLst>
              <a:ext uri="{FF2B5EF4-FFF2-40B4-BE49-F238E27FC236}">
                <a16:creationId xmlns:a16="http://schemas.microsoft.com/office/drawing/2014/main" id="{F6F306AD-528B-44F2-97F6-C1072B0EEA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9299" y="5467615"/>
            <a:ext cx="1220724" cy="1216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271463" indent="0">
              <a:buNone/>
              <a:defRPr/>
            </a:lvl2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9B9821B-D7E4-454E-A8E2-C60C1507F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299" y="4371454"/>
            <a:ext cx="6643241" cy="683654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tx1"/>
                </a:solidFill>
                <a:latin typeface="DB Head Light" panose="020B030205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A27B272F-0A02-4556-8035-1AFBA70370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403" y="5922000"/>
            <a:ext cx="6661137" cy="380709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  <a:latin typeface="DB Head Light" panose="020B0302050202020204" pitchFamily="34" charset="0"/>
              </a:defRPr>
            </a:lvl1pPr>
          </a:lstStyle>
          <a:p>
            <a:pPr lvl="0"/>
            <a:r>
              <a:rPr lang="de-DE" dirty="0"/>
              <a:t>Datum | Ort</a:t>
            </a:r>
          </a:p>
        </p:txBody>
      </p:sp>
      <p:sp>
        <p:nvSpPr>
          <p:cNvPr id="8" name="DBLOGO">
            <a:extLst>
              <a:ext uri="{FF2B5EF4-FFF2-40B4-BE49-F238E27FC236}">
                <a16:creationId xmlns:a16="http://schemas.microsoft.com/office/drawing/2014/main" id="{398F66B9-BCC0-498C-90EC-8CDC6A8B00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5140" y="1448780"/>
            <a:ext cx="1220400" cy="853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6830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(Wei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212507"/>
          </a:xfrm>
        </p:spPr>
        <p:txBody>
          <a:bodyPr/>
          <a:lstStyle>
            <a:lvl1pPr marL="895350" indent="-895350">
              <a:buClrTx/>
              <a:buFont typeface="+mj-lt"/>
              <a:buAutoNum type="arabicPeriod"/>
              <a:defRPr sz="3000">
                <a:solidFill>
                  <a:schemeClr val="tx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48508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 (Rot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94DD2-B5F5-4C54-B070-51A7824E1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D45B80E-FA5E-4414-8A23-82CAB8E0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1E907B-F3FD-4F7E-979E-473985CA8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93E3042-2834-4DDC-A64E-0471DC6D18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71475" y="1916831"/>
            <a:ext cx="7920768" cy="4212507"/>
          </a:xfrm>
        </p:spPr>
        <p:txBody>
          <a:bodyPr/>
          <a:lstStyle>
            <a:lvl1pPr marL="895350" indent="-895350">
              <a:buClrTx/>
              <a:buFont typeface="+mj-lt"/>
              <a:buAutoNum type="arabicPeriod"/>
              <a:defRPr sz="3000">
                <a:solidFill>
                  <a:schemeClr val="bg1"/>
                </a:solidFill>
                <a:latin typeface="+mj-lt"/>
              </a:defRPr>
            </a:lvl1pPr>
            <a:lvl2pPr marL="1257300" indent="-355600">
              <a:defRPr sz="3000">
                <a:solidFill>
                  <a:schemeClr val="bg1"/>
                </a:solidFill>
                <a:latin typeface="+mj-lt"/>
              </a:defRPr>
            </a:lvl2pPr>
            <a:lvl3pPr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4" name="DBLOGO_FIX">
            <a:extLst>
              <a:ext uri="{FF2B5EF4-FFF2-40B4-BE49-F238E27FC236}">
                <a16:creationId xmlns:a16="http://schemas.microsoft.com/office/drawing/2014/main" id="{F278C346-43C5-4148-9236-F5A3A56A68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615" y="354524"/>
            <a:ext cx="568198" cy="406082"/>
          </a:xfrm>
          <a:prstGeom prst="rect">
            <a:avLst/>
          </a:prstGeom>
        </p:spPr>
      </p:pic>
      <p:sp>
        <p:nvSpPr>
          <p:cNvPr id="16" name="PULS_FIX">
            <a:extLst>
              <a:ext uri="{FF2B5EF4-FFF2-40B4-BE49-F238E27FC236}">
                <a16:creationId xmlns:a16="http://schemas.microsoft.com/office/drawing/2014/main" id="{652B2642-5C15-4995-AB93-CA337E09B1DB}"/>
              </a:ext>
            </a:extLst>
          </p:cNvPr>
          <p:cNvSpPr>
            <a:spLocks/>
          </p:cNvSpPr>
          <p:nvPr userDrawn="1"/>
        </p:nvSpPr>
        <p:spPr bwMode="auto">
          <a:xfrm>
            <a:off x="11293475" y="6469871"/>
            <a:ext cx="542925" cy="55563"/>
          </a:xfrm>
          <a:custGeom>
            <a:avLst/>
            <a:gdLst>
              <a:gd name="T0" fmla="*/ 3590 w 3779"/>
              <a:gd name="T1" fmla="*/ 377 h 377"/>
              <a:gd name="T2" fmla="*/ 3590 w 3779"/>
              <a:gd name="T3" fmla="*/ 377 h 377"/>
              <a:gd name="T4" fmla="*/ 188 w 3779"/>
              <a:gd name="T5" fmla="*/ 377 h 377"/>
              <a:gd name="T6" fmla="*/ 0 w 3779"/>
              <a:gd name="T7" fmla="*/ 188 h 377"/>
              <a:gd name="T8" fmla="*/ 188 w 3779"/>
              <a:gd name="T9" fmla="*/ 0 h 377"/>
              <a:gd name="T10" fmla="*/ 3590 w 3779"/>
              <a:gd name="T11" fmla="*/ 0 h 377"/>
              <a:gd name="T12" fmla="*/ 3779 w 3779"/>
              <a:gd name="T13" fmla="*/ 188 h 377"/>
              <a:gd name="T14" fmla="*/ 3590 w 3779"/>
              <a:gd name="T15" fmla="*/ 377 h 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79" h="377">
                <a:moveTo>
                  <a:pt x="3590" y="377"/>
                </a:moveTo>
                <a:lnTo>
                  <a:pt x="3590" y="377"/>
                </a:lnTo>
                <a:lnTo>
                  <a:pt x="188" y="377"/>
                </a:lnTo>
                <a:cubicBezTo>
                  <a:pt x="79" y="377"/>
                  <a:pt x="0" y="293"/>
                  <a:pt x="0" y="188"/>
                </a:cubicBezTo>
                <a:cubicBezTo>
                  <a:pt x="0" y="82"/>
                  <a:pt x="79" y="0"/>
                  <a:pt x="188" y="0"/>
                </a:cubicBezTo>
                <a:lnTo>
                  <a:pt x="3590" y="0"/>
                </a:lnTo>
                <a:cubicBezTo>
                  <a:pt x="3700" y="0"/>
                  <a:pt x="3779" y="82"/>
                  <a:pt x="3779" y="188"/>
                </a:cubicBezTo>
                <a:cubicBezTo>
                  <a:pt x="3779" y="293"/>
                  <a:pt x="3700" y="377"/>
                  <a:pt x="3590" y="377"/>
                </a:cubicBez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REDOVERLAY">
            <a:extLst>
              <a:ext uri="{FF2B5EF4-FFF2-40B4-BE49-F238E27FC236}">
                <a16:creationId xmlns:a16="http://schemas.microsoft.com/office/drawing/2014/main" id="{DC51C0DB-E954-4822-929C-3677B06222CC}"/>
              </a:ext>
            </a:extLst>
          </p:cNvPr>
          <p:cNvSpPr/>
          <p:nvPr userDrawn="1"/>
        </p:nvSpPr>
        <p:spPr>
          <a:xfrm>
            <a:off x="7879963" y="6232613"/>
            <a:ext cx="2880000" cy="540000"/>
          </a:xfrm>
          <a:prstGeom prst="rect">
            <a:avLst/>
          </a:prstGeom>
          <a:solidFill>
            <a:srgbClr val="EC0016"/>
          </a:solidFill>
          <a:ln>
            <a:solidFill>
              <a:srgbClr val="EC00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marL="0" indent="0" algn="r">
              <a:buClr>
                <a:schemeClr val="accent2"/>
              </a:buClr>
              <a:buFont typeface="DB Sans" panose="020B0502050202020204" pitchFamily="34" charset="0"/>
              <a:buNone/>
            </a:pPr>
            <a:endParaRPr lang="de-DE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410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27DB810-CDF5-41AC-8E51-9EBC8EC0B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4" y="296696"/>
            <a:ext cx="10602893" cy="86405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AE7966-514A-4D81-97FD-6AD3A07C8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1474" y="1449388"/>
            <a:ext cx="11449051" cy="4679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C0766E-DEEA-4949-912D-67F535F0E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1475" y="6537600"/>
            <a:ext cx="10602902" cy="21602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de-DE"/>
              <a:t>Deutsche Bahn AG | HDN | Starterkit Praxiseinsatz Dual Studierende| 2024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74309D-71AA-45D4-974A-6D58CB1760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027" y="6538648"/>
            <a:ext cx="520498" cy="21602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913D9F7D-0C28-4C21-AA99-7C67E34F632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F629909-3F3B-B946-91EF-D49519C4F1F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80903" y="368660"/>
            <a:ext cx="539622" cy="37780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DE7FD38-4C24-1C44-B92F-B053B9DC1D6B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3200" y="6472800"/>
            <a:ext cx="540000" cy="5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674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563" indent="-182563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6213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182563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5963" indent="-174625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82563" algn="l" defTabSz="9144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DB Sans" panose="020B050205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>
          <p15:clr>
            <a:srgbClr val="F26B43"/>
          </p15:clr>
        </p15:guide>
        <p15:guide id="3" pos="7446">
          <p15:clr>
            <a:srgbClr val="F26B43"/>
          </p15:clr>
        </p15:guide>
        <p15:guide id="7" pos="3727">
          <p15:clr>
            <a:srgbClr val="F26B43"/>
          </p15:clr>
        </p15:guide>
        <p15:guide id="8" pos="3953">
          <p15:clr>
            <a:srgbClr val="F26B43"/>
          </p15:clr>
        </p15:guide>
        <p15:guide id="9" orient="horz" pos="913">
          <p15:clr>
            <a:srgbClr val="F26B43"/>
          </p15:clr>
        </p15:guide>
        <p15:guide id="10" orient="horz" pos="3861">
          <p15:clr>
            <a:srgbClr val="F26B43"/>
          </p15:clr>
        </p15:guide>
        <p15:guide id="11" pos="23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Bildplatzhalter 10">
            <a:extLst>
              <a:ext uri="{FF2B5EF4-FFF2-40B4-BE49-F238E27FC236}">
                <a16:creationId xmlns:a16="http://schemas.microsoft.com/office/drawing/2014/main" id="{B2E122BC-EA08-4427-91C9-0AA42F95B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1"/>
          <a:stretch/>
        </p:blipFill>
        <p:spPr>
          <a:xfrm>
            <a:off x="2772576" y="0"/>
            <a:ext cx="9419424" cy="6858000"/>
          </a:xfrm>
          <a:prstGeom prst="rect">
            <a:avLst/>
          </a:prstGeom>
          <a:solidFill>
            <a:srgbClr val="D3D8DC"/>
          </a:solidFill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5C0E9F-CD41-441B-9A98-1FB54FAD5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B Sans"/>
                <a:ea typeface="+mn-ea"/>
                <a:cs typeface="+mn-cs"/>
              </a:rPr>
              <a:t>Deutsche Bahn AG | HDN | Starterkit Praxiseinsatz Dual Studierende| 2024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00EB3C2-9118-44DF-9CE9-BEFB8A7A2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D9F7D-0C28-4C21-AA99-7C67E34F632A}" type="slidenum">
              <a:rPr kumimoji="0" lang="de-DE" sz="10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B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B Sans"/>
              <a:ea typeface="+mn-ea"/>
              <a:cs typeface="+mn-cs"/>
            </a:endParaRP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502477D9-18BA-4EC2-AD4D-5D01D646D6E3}"/>
              </a:ext>
            </a:extLst>
          </p:cNvPr>
          <p:cNvGrpSpPr/>
          <p:nvPr/>
        </p:nvGrpSpPr>
        <p:grpSpPr>
          <a:xfrm>
            <a:off x="73178" y="2968572"/>
            <a:ext cx="2448421" cy="3236371"/>
            <a:chOff x="394993" y="1016732"/>
            <a:chExt cx="6133055" cy="1404156"/>
          </a:xfrm>
          <a:noFill/>
        </p:grpSpPr>
        <p:sp>
          <p:nvSpPr>
            <p:cNvPr id="7" name="Rechteck: abgerundete Ecken 6">
              <a:extLst>
                <a:ext uri="{FF2B5EF4-FFF2-40B4-BE49-F238E27FC236}">
                  <a16:creationId xmlns:a16="http://schemas.microsoft.com/office/drawing/2014/main" id="{0AF0712B-16CA-4507-BE2C-9D5E989378CB}"/>
                </a:ext>
              </a:extLst>
            </p:cNvPr>
            <p:cNvSpPr/>
            <p:nvPr/>
          </p:nvSpPr>
          <p:spPr>
            <a:xfrm>
              <a:off x="394993" y="1016732"/>
              <a:ext cx="6133055" cy="1404156"/>
            </a:xfrm>
            <a:prstGeom prst="roundRect">
              <a:avLst/>
            </a:prstGeom>
            <a:grpFill/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72000" tIns="72000" rIns="72000" bIns="72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C0016"/>
                </a:buClr>
                <a:buSzTx/>
                <a:buFontTx/>
                <a:buNone/>
                <a:tabLst/>
                <a:defRPr/>
              </a:pPr>
              <a:endPara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B Sans"/>
                <a:ea typeface="+mn-ea"/>
                <a:cs typeface="+mn-cs"/>
              </a:endParaRP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97657F40-54F5-400F-ABBD-C83817FAA529}"/>
                </a:ext>
              </a:extLst>
            </p:cNvPr>
            <p:cNvSpPr txBox="1"/>
            <p:nvPr/>
          </p:nvSpPr>
          <p:spPr>
            <a:xfrm>
              <a:off x="542527" y="1200731"/>
              <a:ext cx="5764441" cy="106827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C0016"/>
                </a:buClr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988AE"/>
                  </a:solidFill>
                  <a:effectLst/>
                  <a:uLnTx/>
                  <a:uFillTx/>
                  <a:latin typeface="DB Sans"/>
                  <a:ea typeface="+mn-ea"/>
                  <a:cs typeface="+mn-cs"/>
                </a:rPr>
                <a:t>Name:	</a:t>
              </a: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5926755E-247D-4AA0-B685-F8A38DAC13F4}"/>
                </a:ext>
              </a:extLst>
            </p:cNvPr>
            <p:cNvSpPr txBox="1"/>
            <p:nvPr/>
          </p:nvSpPr>
          <p:spPr>
            <a:xfrm>
              <a:off x="547584" y="1588438"/>
              <a:ext cx="5764441" cy="106827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C0016"/>
                </a:buClr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988AE"/>
                  </a:solidFill>
                  <a:effectLst/>
                  <a:uLnTx/>
                  <a:uFillTx/>
                  <a:latin typeface="DB Sans"/>
                  <a:ea typeface="+mn-ea"/>
                  <a:cs typeface="+mn-cs"/>
                </a:rPr>
                <a:t>Studiengang:	</a:t>
              </a:r>
            </a:p>
          </p:txBody>
        </p: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37F6CC40-D43C-4560-9EBA-0A2A572A2F29}"/>
                </a:ext>
              </a:extLst>
            </p:cNvPr>
            <p:cNvSpPr txBox="1"/>
            <p:nvPr/>
          </p:nvSpPr>
          <p:spPr>
            <a:xfrm>
              <a:off x="547584" y="1976145"/>
              <a:ext cx="5759381" cy="106827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C0016"/>
                </a:buClr>
                <a:buSzTx/>
                <a:buFontTx/>
                <a:buNone/>
                <a:tabLst/>
                <a:defRPr/>
              </a:pPr>
              <a:r>
                <a:rPr kumimoji="0" lang="de-DE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6988AE"/>
                  </a:solidFill>
                  <a:effectLst/>
                  <a:uLnTx/>
                  <a:uFillTx/>
                  <a:latin typeface="DB Sans"/>
                  <a:ea typeface="+mn-ea"/>
                  <a:cs typeface="+mn-cs"/>
                </a:rPr>
                <a:t>Heimatbereich:	</a:t>
              </a:r>
            </a:p>
          </p:txBody>
        </p:sp>
      </p:grp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3F25804F-BF60-42F5-8649-AA6530235423}"/>
              </a:ext>
            </a:extLst>
          </p:cNvPr>
          <p:cNvSpPr/>
          <p:nvPr/>
        </p:nvSpPr>
        <p:spPr>
          <a:xfrm>
            <a:off x="2991672" y="213410"/>
            <a:ext cx="4282277" cy="2904329"/>
          </a:xfrm>
          <a:prstGeom prst="roundRect">
            <a:avLst/>
          </a:prstGeom>
          <a:solidFill>
            <a:srgbClr val="6988AE">
              <a:alpha val="58000"/>
            </a:srgbClr>
          </a:solidFill>
          <a:ln>
            <a:solidFill>
              <a:srgbClr val="659FB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0016"/>
              </a:buClr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B Sans"/>
                <a:ea typeface="+mn-ea"/>
                <a:cs typeface="+mn-cs"/>
              </a:rPr>
              <a:t>Meine fachlichen Stärken &amp; relevante Theoriekenntnisse?!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0016"/>
              </a:buClr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B Sans"/>
              <a:ea typeface="+mn-ea"/>
              <a:cs typeface="+mn-cs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AA53A31-2031-489B-8327-676988C1CE0E}"/>
              </a:ext>
            </a:extLst>
          </p:cNvPr>
          <p:cNvSpPr/>
          <p:nvPr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rgbClr val="698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0016"/>
              </a:buClr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B Sans"/>
              <a:ea typeface="+mn-ea"/>
              <a:cs typeface="+mn-cs"/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39EB63AF-2EBE-4C30-89E0-552A75F17A46}"/>
              </a:ext>
            </a:extLst>
          </p:cNvPr>
          <p:cNvSpPr/>
          <p:nvPr/>
        </p:nvSpPr>
        <p:spPr>
          <a:xfrm>
            <a:off x="7959297" y="5935263"/>
            <a:ext cx="4232176" cy="548680"/>
          </a:xfrm>
          <a:prstGeom prst="rect">
            <a:avLst/>
          </a:prstGeom>
          <a:solidFill>
            <a:srgbClr val="698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0016"/>
              </a:buClr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B Sans"/>
              <a:ea typeface="+mn-ea"/>
              <a:cs typeface="+mn-cs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999BE55-8631-4B79-8C50-AF96D518BAB6}"/>
              </a:ext>
            </a:extLst>
          </p:cNvPr>
          <p:cNvSpPr txBox="1"/>
          <p:nvPr/>
        </p:nvSpPr>
        <p:spPr>
          <a:xfrm>
            <a:off x="8264190" y="6225830"/>
            <a:ext cx="3723199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0016"/>
              </a:buClr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B Sans"/>
                <a:ea typeface="+mn-ea"/>
                <a:cs typeface="+mn-cs"/>
              </a:rPr>
              <a:t>Hallo, ich passe zu Euch.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E0B30A1C-26E2-45DF-A3CC-520A398F402B}"/>
              </a:ext>
            </a:extLst>
          </p:cNvPr>
          <p:cNvSpPr/>
          <p:nvPr/>
        </p:nvSpPr>
        <p:spPr>
          <a:xfrm rot="20653222">
            <a:off x="301998" y="511636"/>
            <a:ext cx="2249244" cy="1939522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0016"/>
              </a:buClr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B Sans"/>
              <a:ea typeface="+mn-ea"/>
              <a:cs typeface="+mn-cs"/>
            </a:endParaRPr>
          </a:p>
        </p:txBody>
      </p:sp>
      <p:pic>
        <p:nvPicPr>
          <p:cNvPr id="33" name="Grafik 32" descr="Kamera">
            <a:extLst>
              <a:ext uri="{FF2B5EF4-FFF2-40B4-BE49-F238E27FC236}">
                <a16:creationId xmlns:a16="http://schemas.microsoft.com/office/drawing/2014/main" id="{04687FE3-E94A-4A8E-9FE2-69EE17792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513502">
            <a:off x="1101718" y="1114382"/>
            <a:ext cx="649804" cy="649804"/>
          </a:xfrm>
          <a:prstGeom prst="rect">
            <a:avLst/>
          </a:prstGeom>
        </p:spPr>
      </p:pic>
      <p:sp>
        <p:nvSpPr>
          <p:cNvPr id="35" name="Rechteck: abgerundete Ecken 34">
            <a:extLst>
              <a:ext uri="{FF2B5EF4-FFF2-40B4-BE49-F238E27FC236}">
                <a16:creationId xmlns:a16="http://schemas.microsoft.com/office/drawing/2014/main" id="{18554B0C-41D4-4BF5-94F5-7722716BB758}"/>
              </a:ext>
            </a:extLst>
          </p:cNvPr>
          <p:cNvSpPr/>
          <p:nvPr/>
        </p:nvSpPr>
        <p:spPr>
          <a:xfrm>
            <a:off x="7677934" y="245945"/>
            <a:ext cx="4282276" cy="2904329"/>
          </a:xfrm>
          <a:prstGeom prst="roundRect">
            <a:avLst/>
          </a:prstGeom>
          <a:solidFill>
            <a:srgbClr val="6988AE">
              <a:alpha val="58000"/>
            </a:srgbClr>
          </a:solidFill>
          <a:ln>
            <a:solidFill>
              <a:srgbClr val="659FB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B Sans"/>
                <a:ea typeface="+mn-ea"/>
                <a:cs typeface="+mn-cs"/>
              </a:rPr>
              <a:t>Welche Erfahrungen bringe ich mit?!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B San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B Sans"/>
              <a:ea typeface="+mn-ea"/>
              <a:cs typeface="+mn-cs"/>
            </a:endParaRPr>
          </a:p>
        </p:txBody>
      </p:sp>
      <p:sp>
        <p:nvSpPr>
          <p:cNvPr id="38" name="Rechteck: abgerundete Ecken 37">
            <a:extLst>
              <a:ext uri="{FF2B5EF4-FFF2-40B4-BE49-F238E27FC236}">
                <a16:creationId xmlns:a16="http://schemas.microsoft.com/office/drawing/2014/main" id="{1C4E070F-408B-4554-8C2B-DA8117292D5B}"/>
              </a:ext>
            </a:extLst>
          </p:cNvPr>
          <p:cNvSpPr/>
          <p:nvPr/>
        </p:nvSpPr>
        <p:spPr>
          <a:xfrm>
            <a:off x="3813590" y="3505416"/>
            <a:ext cx="6920717" cy="2252942"/>
          </a:xfrm>
          <a:prstGeom prst="roundRect">
            <a:avLst/>
          </a:prstGeom>
          <a:solidFill>
            <a:srgbClr val="6988AE">
              <a:alpha val="58000"/>
            </a:srgbClr>
          </a:solidFill>
          <a:ln>
            <a:solidFill>
              <a:srgbClr val="659FB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B Sans"/>
                <a:ea typeface="+mn-ea"/>
                <a:cs typeface="+mn-cs"/>
              </a:rPr>
              <a:t>Meine persönliche Motivation und Ziele für den Praxiseinsatz?!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B Sans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B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5473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ASYMASTER" val="DB 16_9"/>
</p:tagLst>
</file>

<file path=ppt/theme/theme1.xml><?xml version="1.0" encoding="utf-8"?>
<a:theme xmlns:a="http://schemas.openxmlformats.org/drawingml/2006/main" name="2_DB">
  <a:themeElements>
    <a:clrScheme name="DB Farben">
      <a:dk1>
        <a:sysClr val="windowText" lastClr="000000"/>
      </a:dk1>
      <a:lt1>
        <a:sysClr val="window" lastClr="FFFFFF"/>
      </a:lt1>
      <a:dk2>
        <a:srgbClr val="000000"/>
      </a:dk2>
      <a:lt2>
        <a:srgbClr val="878C96"/>
      </a:lt2>
      <a:accent1>
        <a:srgbClr val="D7DCE1"/>
      </a:accent1>
      <a:accent2>
        <a:srgbClr val="EC0016"/>
      </a:accent2>
      <a:accent3>
        <a:srgbClr val="F0F3F5"/>
      </a:accent3>
      <a:accent4>
        <a:srgbClr val="AFB4BB"/>
      </a:accent4>
      <a:accent5>
        <a:srgbClr val="3C414B"/>
      </a:accent5>
      <a:accent6>
        <a:srgbClr val="F0F3F5"/>
      </a:accent6>
      <a:hlink>
        <a:srgbClr val="3C414B"/>
      </a:hlink>
      <a:folHlink>
        <a:srgbClr val="878C96"/>
      </a:folHlink>
    </a:clrScheme>
    <a:fontScheme name="Benutzerdefiniert 104">
      <a:majorFont>
        <a:latin typeface="DB Head Black"/>
        <a:ea typeface=""/>
        <a:cs typeface=""/>
      </a:majorFont>
      <a:minorFont>
        <a:latin typeface="D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lIns="72000" tIns="72000" rIns="72000" bIns="72000" rtlCol="0" anchor="ctr"/>
      <a:lstStyle>
        <a:defPPr algn="ctr">
          <a:buClr>
            <a:schemeClr val="accent2"/>
          </a:buClr>
          <a:defRPr sz="16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AFB4BB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marL="180975" indent="-180975" algn="l">
          <a:buClr>
            <a:schemeClr val="accent2"/>
          </a:buClr>
          <a:buFont typeface="DB Sans" panose="020B0502050202020204" pitchFamily="34" charset="0"/>
          <a:buChar char="‒"/>
          <a:defRPr sz="1600" dirty="0" err="1" smtClean="0"/>
        </a:defPPr>
      </a:lstStyle>
    </a:txDef>
  </a:objectDefaults>
  <a:extraClrSchemeLst/>
  <a:custClrLst>
    <a:custClr name="Yellow 700">
      <a:srgbClr val="FF9B00"/>
    </a:custClr>
    <a:custClr name="Orange 700">
      <a:srgbClr val="C05E00"/>
    </a:custClr>
    <a:custClr name="Red 700">
      <a:srgbClr val="9B000E"/>
    </a:custClr>
    <a:custClr name="Burgundry 700">
      <a:srgbClr val="641E32"/>
    </a:custClr>
    <a:custClr name="Pink 700">
      <a:srgbClr val="B80065"/>
    </a:custClr>
    <a:custClr name="Violett 700">
      <a:srgbClr val="581D70"/>
    </a:custClr>
    <a:custClr name="Blue 700">
      <a:srgbClr val="0A1E6E"/>
    </a:custClr>
    <a:custClr name="Cyan 700">
      <a:srgbClr val="0087B9"/>
    </a:custClr>
    <a:custClr name="Turquiose 700">
      <a:srgbClr val="006E6B"/>
    </a:custClr>
    <a:custClr name="Green 700">
      <a:srgbClr val="165C27"/>
    </a:custClr>
    <a:custClr name="Yellow 500">
      <a:srgbClr val="FFD800"/>
    </a:custClr>
    <a:custClr name="Orange 500">
      <a:srgbClr val="F39200"/>
    </a:custClr>
    <a:custClr name="Red 500">
      <a:srgbClr val="EC0016"/>
    </a:custClr>
    <a:custClr name="Burgundry 500">
      <a:srgbClr val="A9455D"/>
    </a:custClr>
    <a:custClr name="Pink 500">
      <a:srgbClr val="E93E8F"/>
    </a:custClr>
    <a:custClr name="Violett 500">
      <a:srgbClr val="814997"/>
    </a:custClr>
    <a:custClr name="Blue 500">
      <a:srgbClr val="1455C0"/>
    </a:custClr>
    <a:custClr name="Cyan 500">
      <a:srgbClr val="309FD1"/>
    </a:custClr>
    <a:custClr name="Turquiose 500">
      <a:srgbClr val="00A099"/>
    </a:custClr>
    <a:custClr name="Green 500">
      <a:srgbClr val="408335"/>
    </a:custClr>
    <a:custClr name="Yellow 300">
      <a:srgbClr val="FFF876"/>
    </a:custClr>
    <a:custClr name="Orange 300">
      <a:srgbClr val="FACA7F"/>
    </a:custClr>
    <a:custClr name="Red 300">
      <a:srgbClr val="FA9090"/>
    </a:custClr>
    <a:custClr name="Burgundry 300">
      <a:srgbClr val="DA9AA8"/>
    </a:custClr>
    <a:custClr name="Pink 300">
      <a:srgbClr val="F4AECE"/>
    </a:custClr>
    <a:custClr name="Violett 300">
      <a:srgbClr val="C2A1C7"/>
    </a:custClr>
    <a:custClr name="Blue 300">
      <a:srgbClr val="73AEF4"/>
    </a:custClr>
    <a:custClr name="Cyan 300">
      <a:srgbClr val="84CFEF"/>
    </a:custClr>
    <a:custClr name="Turquiose 300">
      <a:srgbClr val="83CACA"/>
    </a:custClr>
    <a:custClr name="Green 300">
      <a:srgbClr val="8CBC80"/>
    </a:custClr>
    <a:custClr name="Yellow 100">
      <a:srgbClr val="FFFFDC"/>
    </a:custClr>
    <a:custClr name="Orange 100">
      <a:srgbClr val="FFF4D8"/>
    </a:custClr>
    <a:custClr name="Red 100">
      <a:srgbClr val="FEE6E6"/>
    </a:custClr>
    <a:custClr name="Burgundry 100">
      <a:srgbClr val="F4E8ED"/>
    </a:custClr>
    <a:custClr name="Pink 100">
      <a:srgbClr val="FDEEF8"/>
    </a:custClr>
    <a:custClr name="Violett 100">
      <a:srgbClr val="F4EEFA"/>
    </a:custClr>
    <a:custClr name="Blue 100">
      <a:srgbClr val="E0EFFB"/>
    </a:custClr>
    <a:custClr name="Cyan 100">
      <a:srgbClr val="E5FAFF"/>
    </a:custClr>
    <a:custClr name="Turquiose 100">
      <a:srgbClr val="E3F5F4"/>
    </a:custClr>
    <a:custClr name="Green 100">
      <a:srgbClr val="E2F3E5"/>
    </a:custClr>
    <a:custClr name="Light Green 700">
      <a:srgbClr val="44741A"/>
    </a:custClr>
    <a:custClr name="Light Green 500">
      <a:srgbClr val="78BE14"/>
    </a:custClr>
    <a:custClr name="Light Green 300">
      <a:srgbClr val="9FD45F"/>
    </a:custClr>
    <a:custClr name="Light Green 100">
      <a:srgbClr val="EBF7DD"/>
    </a:custClr>
    <a:custClr name="Warm Grey 700">
      <a:srgbClr val="4F4B41"/>
    </a:custClr>
    <a:custClr name="Warm Grey 500">
      <a:srgbClr val="858379"/>
    </a:custClr>
    <a:custClr name="Warm Grey 300">
      <a:srgbClr val="BCBBB2"/>
    </a:custClr>
    <a:custClr name="Warm Grey 100">
      <a:srgbClr val="F5F4F1"/>
    </a:custClr>
    <a:custClr name="Black">
      <a:srgbClr val="000000"/>
    </a:custClr>
    <a:custClr name="White">
      <a:srgbClr val="FFFFFF"/>
    </a:custClr>
  </a:custClrLst>
  <a:extLst>
    <a:ext uri="{05A4C25C-085E-4340-85A3-A5531E510DB2}">
      <thm15:themeFamily xmlns:thm15="http://schemas.microsoft.com/office/thememl/2012/main" name="DB Konzern_16_9.potx" id="{6F92E19F-DDB5-4141-AE90-A39DB6CD8D97}" vid="{3B225F3C-A0B9-483B-B2A5-0E058C1A9FC3}"/>
    </a:ext>
  </a:extLst>
</a:theme>
</file>

<file path=ppt/theme/theme2.xml><?xml version="1.0" encoding="utf-8"?>
<a:theme xmlns:a="http://schemas.openxmlformats.org/drawingml/2006/main" name="Office">
  <a:themeElements>
    <a:clrScheme name="Benutzerdefiniert 190">
      <a:dk1>
        <a:sysClr val="windowText" lastClr="000000"/>
      </a:dk1>
      <a:lt1>
        <a:sysClr val="window" lastClr="FFFFFF"/>
      </a:lt1>
      <a:dk2>
        <a:srgbClr val="000000"/>
      </a:dk2>
      <a:lt2>
        <a:srgbClr val="8D919B"/>
      </a:lt2>
      <a:accent1>
        <a:srgbClr val="D3D8DC"/>
      </a:accent1>
      <a:accent2>
        <a:srgbClr val="EC0016"/>
      </a:accent2>
      <a:accent3>
        <a:srgbClr val="EFF2F2"/>
      </a:accent3>
      <a:accent4>
        <a:srgbClr val="D3D8DC"/>
      </a:accent4>
      <a:accent5>
        <a:srgbClr val="555B63"/>
      </a:accent5>
      <a:accent6>
        <a:srgbClr val="EFF2F2"/>
      </a:accent6>
      <a:hlink>
        <a:srgbClr val="555B63"/>
      </a:hlink>
      <a:folHlink>
        <a:srgbClr val="D3D8DC"/>
      </a:folHlink>
    </a:clrScheme>
    <a:fontScheme name="Benutzerdefiniert 104">
      <a:majorFont>
        <a:latin typeface="DB Head Black"/>
        <a:ea typeface=""/>
        <a:cs typeface=""/>
      </a:majorFont>
      <a:minorFont>
        <a:latin typeface="D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Benutzerdefiniert 190">
      <a:dk1>
        <a:sysClr val="windowText" lastClr="000000"/>
      </a:dk1>
      <a:lt1>
        <a:sysClr val="window" lastClr="FFFFFF"/>
      </a:lt1>
      <a:dk2>
        <a:srgbClr val="000000"/>
      </a:dk2>
      <a:lt2>
        <a:srgbClr val="8D919B"/>
      </a:lt2>
      <a:accent1>
        <a:srgbClr val="D3D8DC"/>
      </a:accent1>
      <a:accent2>
        <a:srgbClr val="EC0016"/>
      </a:accent2>
      <a:accent3>
        <a:srgbClr val="EFF2F2"/>
      </a:accent3>
      <a:accent4>
        <a:srgbClr val="D3D8DC"/>
      </a:accent4>
      <a:accent5>
        <a:srgbClr val="555B63"/>
      </a:accent5>
      <a:accent6>
        <a:srgbClr val="EFF2F2"/>
      </a:accent6>
      <a:hlink>
        <a:srgbClr val="555B63"/>
      </a:hlink>
      <a:folHlink>
        <a:srgbClr val="D3D8DC"/>
      </a:folHlink>
    </a:clrScheme>
    <a:fontScheme name="Benutzerdefiniert 104">
      <a:majorFont>
        <a:latin typeface="DB Head Black"/>
        <a:ea typeface=""/>
        <a:cs typeface=""/>
      </a:majorFont>
      <a:minorFont>
        <a:latin typeface="DB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e48f937-c91d-4853-8ab4-3281bce5dcfd" xsi:nil="true"/>
    <lcf76f155ced4ddcb4097134ff3c332f xmlns="b38febba-3bca-4ebb-8b80-c5ca997b341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239FD8BF200B1409D55E21F5EDD1493" ma:contentTypeVersion="17" ma:contentTypeDescription="Ein neues Dokument erstellen." ma:contentTypeScope="" ma:versionID="3646c6e377e9b2791745e26fae96e457">
  <xsd:schema xmlns:xsd="http://www.w3.org/2001/XMLSchema" xmlns:xs="http://www.w3.org/2001/XMLSchema" xmlns:p="http://schemas.microsoft.com/office/2006/metadata/properties" xmlns:ns2="b38febba-3bca-4ebb-8b80-c5ca997b341d" xmlns:ns3="8e48f937-c91d-4853-8ab4-3281bce5dcfd" targetNamespace="http://schemas.microsoft.com/office/2006/metadata/properties" ma:root="true" ma:fieldsID="0284b063ccc84d3475ddb9efa2df5d68" ns2:_="" ns3:_="">
    <xsd:import namespace="b38febba-3bca-4ebb-8b80-c5ca997b341d"/>
    <xsd:import namespace="8e48f937-c91d-4853-8ab4-3281bce5dc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8febba-3bca-4ebb-8b80-c5ca997b3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f80f6d38-43b1-4def-ac06-3ce7426a3a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48f937-c91d-4853-8ab4-3281bce5dcf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110ba13-3753-4b5c-8d49-d9b1b466fcc8}" ma:internalName="TaxCatchAll" ma:showField="CatchAllData" ma:web="8e48f937-c91d-4853-8ab4-3281bce5dc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A0BE04-F786-4A6F-821D-214AB24F8482}">
  <ds:schemaRefs>
    <ds:schemaRef ds:uri="http://schemas.microsoft.com/office/2006/metadata/properties"/>
    <ds:schemaRef ds:uri="http://schemas.microsoft.com/office/infopath/2007/PartnerControls"/>
    <ds:schemaRef ds:uri="8e48f937-c91d-4853-8ab4-3281bce5dcfd"/>
    <ds:schemaRef ds:uri="b38febba-3bca-4ebb-8b80-c5ca997b341d"/>
  </ds:schemaRefs>
</ds:datastoreItem>
</file>

<file path=customXml/itemProps2.xml><?xml version="1.0" encoding="utf-8"?>
<ds:datastoreItem xmlns:ds="http://schemas.openxmlformats.org/officeDocument/2006/customXml" ds:itemID="{547E56C3-320B-499D-B35C-440403D533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666B81-070D-4D53-8767-0EEECF52BE88}"/>
</file>

<file path=docProps/app.xml><?xml version="1.0" encoding="utf-8"?>
<Properties xmlns="http://schemas.openxmlformats.org/officeDocument/2006/extended-properties" xmlns:vt="http://schemas.openxmlformats.org/officeDocument/2006/docPropsVTypes">
  <Template>DB Konzern_16_9</Template>
  <TotalTime>0</TotalTime>
  <Words>52</Words>
  <Application>Microsoft Office PowerPoint</Application>
  <PresentationFormat>Breitbild</PresentationFormat>
  <Paragraphs>10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DB Head Black</vt:lpstr>
      <vt:lpstr>DB Head Light</vt:lpstr>
      <vt:lpstr>DB Sans</vt:lpstr>
      <vt:lpstr>2_DB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Maja Richter</dc:creator>
  <cp:lastModifiedBy>Maja Richter</cp:lastModifiedBy>
  <cp:revision>1</cp:revision>
  <cp:lastPrinted>2019-09-19T09:42:22Z</cp:lastPrinted>
  <dcterms:created xsi:type="dcterms:W3CDTF">2023-01-24T09:27:48Z</dcterms:created>
  <dcterms:modified xsi:type="dcterms:W3CDTF">2024-09-09T15:22:47Z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0x0101009239FD8BF200B1409D55E21F5EDD1493</vt:lpwstr>
  </property>
  <property fmtid="{D5CDD505-2E9C-101B-9397-08002B2CF9AE}" pid="3" name="MediaServiceImageTags">
    <vt:lpwstr/>
  </property>
</Properties>
</file>